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9" r:id="rId2"/>
  </p:sldMasterIdLst>
  <p:notesMasterIdLst>
    <p:notesMasterId r:id="rId21"/>
  </p:notesMasterIdLst>
  <p:handoutMasterIdLst>
    <p:handoutMasterId r:id="rId22"/>
  </p:handoutMasterIdLst>
  <p:sldIdLst>
    <p:sldId id="268" r:id="rId3"/>
    <p:sldId id="267" r:id="rId4"/>
    <p:sldId id="256" r:id="rId5"/>
    <p:sldId id="269" r:id="rId6"/>
    <p:sldId id="257" r:id="rId7"/>
    <p:sldId id="259" r:id="rId8"/>
    <p:sldId id="263" r:id="rId9"/>
    <p:sldId id="261" r:id="rId10"/>
    <p:sldId id="289" r:id="rId11"/>
    <p:sldId id="292" r:id="rId12"/>
    <p:sldId id="295" r:id="rId13"/>
    <p:sldId id="298" r:id="rId14"/>
    <p:sldId id="301" r:id="rId15"/>
    <p:sldId id="304" r:id="rId16"/>
    <p:sldId id="307" r:id="rId17"/>
    <p:sldId id="310" r:id="rId18"/>
    <p:sldId id="313" r:id="rId19"/>
    <p:sldId id="316" r:id="rId20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EA865D-0E45-484C-8700-900A2D193FAE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20997FC-92C6-4E5A-AEA4-878679527AE7}" type="parTrans" cxnId="{DDB25B0F-0368-4C06-B8C8-EB9E669FE0A7}">
      <dgm:prSet/>
      <dgm:spPr/>
      <dgm:t>
        <a:bodyPr/>
        <a:lstStyle/>
        <a:p>
          <a:endParaRPr lang="en-US"/>
        </a:p>
      </dgm:t>
    </dgm:pt>
    <dgm:pt modelId="{9EC70B2D-1219-4853-B08C-D3F4E04A1639}">
      <dgm:prSet phldrT="[Text]" custT="1"/>
      <dgm:spPr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sz="3200" b="1" i="1"/>
            <a:t>Cultural Preservation &amp; Identity</a:t>
          </a:r>
          <a:endParaRPr lang="en-US" sz="3200" b="1" i="1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D8DE9C19-382A-481F-8A20-CC432AC98076}" type="parTrans" cxnId="{50E853CF-DC22-444A-AF67-404149E1DA69}">
      <dgm:prSet/>
      <dgm:spPr/>
      <dgm:t>
        <a:bodyPr/>
        <a:lstStyle/>
        <a:p>
          <a:endParaRPr lang="en-US"/>
        </a:p>
      </dgm:t>
    </dgm:pt>
    <dgm:pt modelId="{DF476680-A61E-4433-84C1-B0470929E723}">
      <dgm:prSet phldrT="[Text]" custT="1"/>
      <dgm:spPr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Safeguarding Heritage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CA49D675-103E-4185-98C2-30F024B32E69}" type="sibTrans" cxnId="{50E853CF-DC22-444A-AF67-404149E1DA69}">
      <dgm:prSet/>
      <dgm:spPr/>
      <dgm:t>
        <a:bodyPr/>
        <a:lstStyle/>
        <a:p>
          <a:endParaRPr lang="en-US"/>
        </a:p>
      </dgm:t>
    </dgm:pt>
    <dgm:pt modelId="{279A4C95-A5AE-472A-94AA-10DB25985851}" type="parTrans" cxnId="{5A288A91-E822-4794-9E8E-B45D94524966}">
      <dgm:prSet/>
      <dgm:spPr/>
      <dgm:t>
        <a:bodyPr/>
        <a:lstStyle/>
        <a:p>
          <a:endParaRPr lang="en-US"/>
        </a:p>
      </dgm:t>
    </dgm:pt>
    <dgm:pt modelId="{D9547D84-30B2-401F-A8F8-D03D9C2DFBA9}">
      <dgm:prSet phldrT="[Text]" custT="1"/>
      <dgm:spPr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Celebrating Authenticity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00724B39-79F0-417F-8E3D-9AC2CD8F9A4E}" type="sibTrans" cxnId="{5A288A91-E822-4794-9E8E-B45D94524966}">
      <dgm:prSet/>
      <dgm:spPr/>
      <dgm:t>
        <a:bodyPr/>
        <a:lstStyle/>
        <a:p>
          <a:endParaRPr lang="en-US"/>
        </a:p>
      </dgm:t>
    </dgm:pt>
    <dgm:pt modelId="{9C9ED442-FBBA-4472-AFDD-27DCBD87B696}" type="sibTrans" cxnId="{DDB25B0F-0368-4C06-B8C8-EB9E669FE0A7}">
      <dgm:prSet/>
      <dgm:spPr/>
      <dgm:t>
        <a:bodyPr/>
        <a:lstStyle/>
        <a:p>
          <a:endParaRPr lang="en-US"/>
        </a:p>
      </dgm:t>
    </dgm:pt>
    <dgm:pt modelId="{33F5C9C6-8085-40D3-8F9D-EE36F0CDC7ED}" type="parTrans" cxnId="{340057B9-901C-4C8C-A769-15526F7A8E88}">
      <dgm:prSet/>
      <dgm:spPr/>
      <dgm:t>
        <a:bodyPr/>
        <a:lstStyle/>
        <a:p>
          <a:endParaRPr lang="en-US"/>
        </a:p>
      </dgm:t>
    </dgm:pt>
    <dgm:pt modelId="{FAA79BC0-3628-4416-8994-1737B3D2A92B}">
      <dgm:prSet phldrT="[Text]" custT="1"/>
      <dgm:spPr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sz="3200" b="1" i="1"/>
            <a:t>Economic Justice &amp; Livelihood</a:t>
          </a:r>
          <a:endParaRPr lang="en-US" sz="3200" b="1" i="1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EA58ABF7-EEA8-48D6-9AC0-35D92DE873F4}" type="parTrans" cxnId="{06CFF3D0-8461-42EF-ADFB-5B7160532265}">
      <dgm:prSet/>
      <dgm:spPr/>
      <dgm:t>
        <a:bodyPr/>
        <a:lstStyle/>
        <a:p>
          <a:endParaRPr lang="en-US"/>
        </a:p>
      </dgm:t>
    </dgm:pt>
    <dgm:pt modelId="{35A513A3-1D11-4DB4-B374-DA19DACB60F1}">
      <dgm:prSet phldrT="[Text]" custT="1"/>
      <dgm:spPr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Direct-to-Artisan Sales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0D7B8799-EE3D-4A40-BB63-5057F8946267}" type="sibTrans" cxnId="{06CFF3D0-8461-42EF-ADFB-5B7160532265}">
      <dgm:prSet/>
      <dgm:spPr/>
      <dgm:t>
        <a:bodyPr/>
        <a:lstStyle/>
        <a:p>
          <a:endParaRPr lang="en-US"/>
        </a:p>
      </dgm:t>
    </dgm:pt>
    <dgm:pt modelId="{FE69BD64-A8CB-4707-B593-05201885F35C}" type="parTrans" cxnId="{FD9B64B8-950A-45A6-A00F-F0B011C45124}">
      <dgm:prSet/>
      <dgm:spPr/>
      <dgm:t>
        <a:bodyPr/>
        <a:lstStyle/>
        <a:p>
          <a:endParaRPr lang="en-US"/>
        </a:p>
      </dgm:t>
    </dgm:pt>
    <dgm:pt modelId="{EBB52854-5C77-426D-BFD1-8EEADD764B10}">
      <dgm:prSet phldrT="[Text]" custT="1"/>
      <dgm:spPr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Financial Stability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1FD7F024-2549-4723-9752-30DA7FD9FE81}" type="sibTrans" cxnId="{FD9B64B8-950A-45A6-A00F-F0B011C45124}">
      <dgm:prSet/>
      <dgm:spPr/>
      <dgm:t>
        <a:bodyPr/>
        <a:lstStyle/>
        <a:p>
          <a:endParaRPr lang="en-US"/>
        </a:p>
      </dgm:t>
    </dgm:pt>
    <dgm:pt modelId="{9C407AEE-55F1-4E1D-8FDD-56390D356E6C}" type="sibTrans" cxnId="{340057B9-901C-4C8C-A769-15526F7A8E88}">
      <dgm:prSet/>
      <dgm:spPr/>
      <dgm:t>
        <a:bodyPr/>
        <a:lstStyle/>
        <a:p>
          <a:endParaRPr lang="en-US"/>
        </a:p>
      </dgm:t>
    </dgm:pt>
    <dgm:pt modelId="{C9ED66C2-7188-4CFA-8CD1-DF466C6FEEA7}" type="parTrans" cxnId="{AF6812E6-BD64-415E-8E10-F3257E2A5E44}">
      <dgm:prSet/>
      <dgm:spPr/>
      <dgm:t>
        <a:bodyPr/>
        <a:lstStyle/>
        <a:p>
          <a:endParaRPr lang="en-US"/>
        </a:p>
      </dgm:t>
    </dgm:pt>
    <dgm:pt modelId="{A365D0B7-D958-4659-8D54-17CC7308DD5B}">
      <dgm:prSet phldrT="[Text]" custT="1"/>
      <dgm:spPr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sz="3200" b="1" i="1">
              <a:latin typeface="Cambria" panose="02040503050406030204" pitchFamily="18" charset="0"/>
              <a:ea typeface="Cambria" panose="02040503050406030204" pitchFamily="18" charset="0"/>
            </a:rPr>
            <a:t>Digital Inclusion &amp; Market Reach</a:t>
          </a:r>
        </a:p>
      </dgm:t>
    </dgm:pt>
    <dgm:pt modelId="{96671F31-F709-4031-A8CE-7042171A0075}" type="parTrans" cxnId="{8B905DAA-AE3A-4839-94F6-DDF5DACFA104}">
      <dgm:prSet/>
      <dgm:spPr/>
      <dgm:t>
        <a:bodyPr/>
        <a:lstStyle/>
        <a:p>
          <a:endParaRPr lang="en-US"/>
        </a:p>
      </dgm:t>
    </dgm:pt>
    <dgm:pt modelId="{87562214-D1D5-4BE6-9D3B-4A6B4BBBDAD2}">
      <dgm:prSet phldrT="[Text]" custT="1"/>
      <dgm:spPr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Global Market Access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99F1A061-DF31-4D4A-88B8-725DF227BF0D}" type="sibTrans" cxnId="{8B905DAA-AE3A-4839-94F6-DDF5DACFA104}">
      <dgm:prSet/>
      <dgm:spPr/>
      <dgm:t>
        <a:bodyPr/>
        <a:lstStyle/>
        <a:p>
          <a:endParaRPr lang="en-US"/>
        </a:p>
      </dgm:t>
    </dgm:pt>
    <dgm:pt modelId="{68AD447E-CCD7-4B1D-9729-A4F5D6FE5052}" type="parTrans" cxnId="{B10FC338-4C0F-42D0-8678-CC8F59EE02B4}">
      <dgm:prSet/>
      <dgm:spPr/>
      <dgm:t>
        <a:bodyPr/>
        <a:lstStyle/>
        <a:p>
          <a:endParaRPr lang="en-US"/>
        </a:p>
      </dgm:t>
    </dgm:pt>
    <dgm:pt modelId="{ECB8E7A3-6832-4A3F-9FCF-13B6DBF5FA3B}">
      <dgm:prSet phldrT="[Text]" custT="1"/>
      <dgm:spPr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Low-Barrier Entry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43352994-02BC-49E0-AD4A-C8E90210E539}" type="sibTrans" cxnId="{B10FC338-4C0F-42D0-8678-CC8F59EE02B4}">
      <dgm:prSet/>
      <dgm:spPr/>
      <dgm:t>
        <a:bodyPr/>
        <a:lstStyle/>
        <a:p>
          <a:endParaRPr lang="en-US"/>
        </a:p>
      </dgm:t>
    </dgm:pt>
    <dgm:pt modelId="{D1737865-AED4-4943-8F14-19ABF271DB3E}" type="sibTrans" cxnId="{AF6812E6-BD64-415E-8E10-F3257E2A5E44}">
      <dgm:prSet/>
      <dgm:spPr/>
      <dgm:t>
        <a:bodyPr/>
        <a:lstStyle/>
        <a:p>
          <a:endParaRPr lang="en-US"/>
        </a:p>
      </dgm:t>
    </dgm:pt>
    <dgm:pt modelId="{6C7331B5-4364-42C7-83A8-E194EBA9658D}" type="pres">
      <dgm:prSet presAssocID="{7FEA865D-0E45-484C-8700-900A2D193FAE}" presName="Name0" presStyleCnt="0">
        <dgm:presLayoutVars>
          <dgm:dir/>
          <dgm:animLvl val="lvl"/>
          <dgm:resizeHandles val="exact"/>
        </dgm:presLayoutVars>
      </dgm:prSet>
      <dgm:spPr/>
    </dgm:pt>
    <dgm:pt modelId="{21DAB2E8-7E3A-40BF-8BC1-62A92A8FCF2A}" type="pres">
      <dgm:prSet presAssocID="{9EC70B2D-1219-4853-B08C-D3F4E04A1639}" presName="linNode" presStyleCnt="0"/>
      <dgm:spPr/>
    </dgm:pt>
    <dgm:pt modelId="{896FC864-E262-4FA6-9E5B-CFCEE1B6B93F}" type="pres">
      <dgm:prSet presAssocID="{9EC70B2D-1219-4853-B08C-D3F4E04A1639}" presName="parentText" presStyleLbl="node1" presStyleIdx="0" presStyleCnt="3" custLinFactNeighborX="-517" custLinFactNeighborY="1540">
        <dgm:presLayoutVars>
          <dgm:chMax val="1"/>
          <dgm:bulletEnabled val="1"/>
        </dgm:presLayoutVars>
      </dgm:prSet>
      <dgm:spPr/>
    </dgm:pt>
    <dgm:pt modelId="{45A95639-9B58-4C57-A923-2DFD60051BAB}" type="pres">
      <dgm:prSet presAssocID="{9EC70B2D-1219-4853-B08C-D3F4E04A1639}" presName="descendantText" presStyleLbl="alignAccFollowNode1" presStyleIdx="0" presStyleCnt="3">
        <dgm:presLayoutVars>
          <dgm:bulletEnabled val="1"/>
        </dgm:presLayoutVars>
      </dgm:prSet>
      <dgm:spPr/>
    </dgm:pt>
    <dgm:pt modelId="{83E17057-7169-4C03-ACB1-F688B7842A40}" type="pres">
      <dgm:prSet presAssocID="{9C9ED442-FBBA-4472-AFDD-27DCBD87B696}" presName="sp" presStyleCnt="0"/>
      <dgm:spPr/>
    </dgm:pt>
    <dgm:pt modelId="{299DC3E3-A729-4F9C-A8FD-7A4A6E739F4A}" type="pres">
      <dgm:prSet presAssocID="{FAA79BC0-3628-4416-8994-1737B3D2A92B}" presName="linNode" presStyleCnt="0"/>
      <dgm:spPr/>
    </dgm:pt>
    <dgm:pt modelId="{8621DBC5-3874-4B1E-A106-46D9C6FA8848}" type="pres">
      <dgm:prSet presAssocID="{FAA79BC0-3628-4416-8994-1737B3D2A92B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94F0F369-C9F2-4952-B468-BE5044C9CAF4}" type="pres">
      <dgm:prSet presAssocID="{FAA79BC0-3628-4416-8994-1737B3D2A92B}" presName="descendantText" presStyleLbl="alignAccFollowNode1" presStyleIdx="1" presStyleCnt="3">
        <dgm:presLayoutVars>
          <dgm:bulletEnabled val="1"/>
        </dgm:presLayoutVars>
      </dgm:prSet>
      <dgm:spPr/>
    </dgm:pt>
    <dgm:pt modelId="{E5647421-1375-4BC7-8580-4E6431B5FC97}" type="pres">
      <dgm:prSet presAssocID="{9C407AEE-55F1-4E1D-8FDD-56390D356E6C}" presName="sp" presStyleCnt="0"/>
      <dgm:spPr/>
    </dgm:pt>
    <dgm:pt modelId="{2A9A5EDF-B0C8-493A-A1E6-E4EFB00D3B4E}" type="pres">
      <dgm:prSet presAssocID="{A365D0B7-D958-4659-8D54-17CC7308DD5B}" presName="linNode" presStyleCnt="0"/>
      <dgm:spPr/>
    </dgm:pt>
    <dgm:pt modelId="{D3FFED10-22FA-4138-8BF5-49DAD750FD2D}" type="pres">
      <dgm:prSet presAssocID="{A365D0B7-D958-4659-8D54-17CC7308DD5B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B806F115-FC90-4C0C-931A-2D64C92049E5}" type="pres">
      <dgm:prSet presAssocID="{A365D0B7-D958-4659-8D54-17CC7308DD5B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DDB25B0F-0368-4C06-B8C8-EB9E669FE0A7}" srcId="{7FEA865D-0E45-484C-8700-900A2D193FAE}" destId="{9EC70B2D-1219-4853-B08C-D3F4E04A1639}" srcOrd="0" destOrd="0" parTransId="{620997FC-92C6-4E5A-AEA4-878679527AE7}" sibTransId="{9C9ED442-FBBA-4472-AFDD-27DCBD87B696}"/>
    <dgm:cxn modelId="{B527BB18-2256-4163-AE5B-92B1563EE7C0}" type="presOf" srcId="{9EC70B2D-1219-4853-B08C-D3F4E04A1639}" destId="{896FC864-E262-4FA6-9E5B-CFCEE1B6B93F}" srcOrd="0" destOrd="0" presId="urn:microsoft.com/office/officeart/2005/8/layout/vList5"/>
    <dgm:cxn modelId="{D5608922-E6C8-4DCD-9824-EB5417D40781}" type="presOf" srcId="{35A513A3-1D11-4DB4-B374-DA19DACB60F1}" destId="{94F0F369-C9F2-4952-B468-BE5044C9CAF4}" srcOrd="0" destOrd="0" presId="urn:microsoft.com/office/officeart/2005/8/layout/vList5"/>
    <dgm:cxn modelId="{B10FC338-4C0F-42D0-8678-CC8F59EE02B4}" srcId="{A365D0B7-D958-4659-8D54-17CC7308DD5B}" destId="{ECB8E7A3-6832-4A3F-9FCF-13B6DBF5FA3B}" srcOrd="1" destOrd="0" parTransId="{68AD447E-CCD7-4B1D-9729-A4F5D6FE5052}" sibTransId="{43352994-02BC-49E0-AD4A-C8E90210E539}"/>
    <dgm:cxn modelId="{F543E73F-55F4-4351-B7AD-8AED21A806A6}" type="presOf" srcId="{EBB52854-5C77-426D-BFD1-8EEADD764B10}" destId="{94F0F369-C9F2-4952-B468-BE5044C9CAF4}" srcOrd="0" destOrd="1" presId="urn:microsoft.com/office/officeart/2005/8/layout/vList5"/>
    <dgm:cxn modelId="{58128763-F7D3-4683-9C8D-53886FDB7F33}" type="presOf" srcId="{FAA79BC0-3628-4416-8994-1737B3D2A92B}" destId="{8621DBC5-3874-4B1E-A106-46D9C6FA8848}" srcOrd="0" destOrd="0" presId="urn:microsoft.com/office/officeart/2005/8/layout/vList5"/>
    <dgm:cxn modelId="{E3148E50-36FE-457E-BD67-D8C2FE30BB9B}" type="presOf" srcId="{D9547D84-30B2-401F-A8F8-D03D9C2DFBA9}" destId="{45A95639-9B58-4C57-A923-2DFD60051BAB}" srcOrd="0" destOrd="1" presId="urn:microsoft.com/office/officeart/2005/8/layout/vList5"/>
    <dgm:cxn modelId="{47DF1F7B-D06D-46BF-8A38-B9191F105075}" type="presOf" srcId="{87562214-D1D5-4BE6-9D3B-4A6B4BBBDAD2}" destId="{B806F115-FC90-4C0C-931A-2D64C92049E5}" srcOrd="0" destOrd="0" presId="urn:microsoft.com/office/officeart/2005/8/layout/vList5"/>
    <dgm:cxn modelId="{4A93DB84-2F5E-4571-8ACB-76E759D6471F}" type="presOf" srcId="{A365D0B7-D958-4659-8D54-17CC7308DD5B}" destId="{D3FFED10-22FA-4138-8BF5-49DAD750FD2D}" srcOrd="0" destOrd="0" presId="urn:microsoft.com/office/officeart/2005/8/layout/vList5"/>
    <dgm:cxn modelId="{5A288A91-E822-4794-9E8E-B45D94524966}" srcId="{9EC70B2D-1219-4853-B08C-D3F4E04A1639}" destId="{D9547D84-30B2-401F-A8F8-D03D9C2DFBA9}" srcOrd="1" destOrd="0" parTransId="{279A4C95-A5AE-472A-94AA-10DB25985851}" sibTransId="{00724B39-79F0-417F-8E3D-9AC2CD8F9A4E}"/>
    <dgm:cxn modelId="{0573139E-6A3E-439E-9F48-C578B8E37652}" type="presOf" srcId="{7FEA865D-0E45-484C-8700-900A2D193FAE}" destId="{6C7331B5-4364-42C7-83A8-E194EBA9658D}" srcOrd="0" destOrd="0" presId="urn:microsoft.com/office/officeart/2005/8/layout/vList5"/>
    <dgm:cxn modelId="{8B905DAA-AE3A-4839-94F6-DDF5DACFA104}" srcId="{A365D0B7-D958-4659-8D54-17CC7308DD5B}" destId="{87562214-D1D5-4BE6-9D3B-4A6B4BBBDAD2}" srcOrd="0" destOrd="0" parTransId="{96671F31-F709-4031-A8CE-7042171A0075}" sibTransId="{99F1A061-DF31-4D4A-88B8-725DF227BF0D}"/>
    <dgm:cxn modelId="{FD9B64B8-950A-45A6-A00F-F0B011C45124}" srcId="{FAA79BC0-3628-4416-8994-1737B3D2A92B}" destId="{EBB52854-5C77-426D-BFD1-8EEADD764B10}" srcOrd="1" destOrd="0" parTransId="{FE69BD64-A8CB-4707-B593-05201885F35C}" sibTransId="{1FD7F024-2549-4723-9752-30DA7FD9FE81}"/>
    <dgm:cxn modelId="{340057B9-901C-4C8C-A769-15526F7A8E88}" srcId="{7FEA865D-0E45-484C-8700-900A2D193FAE}" destId="{FAA79BC0-3628-4416-8994-1737B3D2A92B}" srcOrd="1" destOrd="0" parTransId="{33F5C9C6-8085-40D3-8F9D-EE36F0CDC7ED}" sibTransId="{9C407AEE-55F1-4E1D-8FDD-56390D356E6C}"/>
    <dgm:cxn modelId="{6DAFB0BE-9B7D-4D78-8E05-4DE1AC6DB2BB}" type="presOf" srcId="{ECB8E7A3-6832-4A3F-9FCF-13B6DBF5FA3B}" destId="{B806F115-FC90-4C0C-931A-2D64C92049E5}" srcOrd="0" destOrd="1" presId="urn:microsoft.com/office/officeart/2005/8/layout/vList5"/>
    <dgm:cxn modelId="{50E853CF-DC22-444A-AF67-404149E1DA69}" srcId="{9EC70B2D-1219-4853-B08C-D3F4E04A1639}" destId="{DF476680-A61E-4433-84C1-B0470929E723}" srcOrd="0" destOrd="0" parTransId="{D8DE9C19-382A-481F-8A20-CC432AC98076}" sibTransId="{CA49D675-103E-4185-98C2-30F024B32E69}"/>
    <dgm:cxn modelId="{06CFF3D0-8461-42EF-ADFB-5B7160532265}" srcId="{FAA79BC0-3628-4416-8994-1737B3D2A92B}" destId="{35A513A3-1D11-4DB4-B374-DA19DACB60F1}" srcOrd="0" destOrd="0" parTransId="{EA58ABF7-EEA8-48D6-9AC0-35D92DE873F4}" sibTransId="{0D7B8799-EE3D-4A40-BB63-5057F8946267}"/>
    <dgm:cxn modelId="{465E7BD7-5C95-4A3A-A382-31441D306E10}" type="presOf" srcId="{DF476680-A61E-4433-84C1-B0470929E723}" destId="{45A95639-9B58-4C57-A923-2DFD60051BAB}" srcOrd="0" destOrd="0" presId="urn:microsoft.com/office/officeart/2005/8/layout/vList5"/>
    <dgm:cxn modelId="{AF6812E6-BD64-415E-8E10-F3257E2A5E44}" srcId="{7FEA865D-0E45-484C-8700-900A2D193FAE}" destId="{A365D0B7-D958-4659-8D54-17CC7308DD5B}" srcOrd="2" destOrd="0" parTransId="{C9ED66C2-7188-4CFA-8CD1-DF466C6FEEA7}" sibTransId="{D1737865-AED4-4943-8F14-19ABF271DB3E}"/>
    <dgm:cxn modelId="{CDB3AC88-E41D-442E-85B9-22A3B004A6E1}" type="presParOf" srcId="{6C7331B5-4364-42C7-83A8-E194EBA9658D}" destId="{21DAB2E8-7E3A-40BF-8BC1-62A92A8FCF2A}" srcOrd="0" destOrd="0" presId="urn:microsoft.com/office/officeart/2005/8/layout/vList5"/>
    <dgm:cxn modelId="{06A23617-4F19-4874-916B-4496693EC0BA}" type="presParOf" srcId="{21DAB2E8-7E3A-40BF-8BC1-62A92A8FCF2A}" destId="{896FC864-E262-4FA6-9E5B-CFCEE1B6B93F}" srcOrd="0" destOrd="0" presId="urn:microsoft.com/office/officeart/2005/8/layout/vList5"/>
    <dgm:cxn modelId="{51087AC5-A84A-4263-8D2E-9493AAA3CF31}" type="presParOf" srcId="{21DAB2E8-7E3A-40BF-8BC1-62A92A8FCF2A}" destId="{45A95639-9B58-4C57-A923-2DFD60051BAB}" srcOrd="1" destOrd="0" presId="urn:microsoft.com/office/officeart/2005/8/layout/vList5"/>
    <dgm:cxn modelId="{9D255F99-97D9-48E2-AF95-E8022F72EF8F}" type="presParOf" srcId="{6C7331B5-4364-42C7-83A8-E194EBA9658D}" destId="{83E17057-7169-4C03-ACB1-F688B7842A40}" srcOrd="1" destOrd="0" presId="urn:microsoft.com/office/officeart/2005/8/layout/vList5"/>
    <dgm:cxn modelId="{92EB2B7F-E8FF-4140-8A8C-23174CB99989}" type="presParOf" srcId="{6C7331B5-4364-42C7-83A8-E194EBA9658D}" destId="{299DC3E3-A729-4F9C-A8FD-7A4A6E739F4A}" srcOrd="2" destOrd="0" presId="urn:microsoft.com/office/officeart/2005/8/layout/vList5"/>
    <dgm:cxn modelId="{2AFFDD79-6F6C-48C1-8029-2E0240E3A6CF}" type="presParOf" srcId="{299DC3E3-A729-4F9C-A8FD-7A4A6E739F4A}" destId="{8621DBC5-3874-4B1E-A106-46D9C6FA8848}" srcOrd="0" destOrd="0" presId="urn:microsoft.com/office/officeart/2005/8/layout/vList5"/>
    <dgm:cxn modelId="{8E0B1933-3C88-49BE-92BC-8A343FD1E289}" type="presParOf" srcId="{299DC3E3-A729-4F9C-A8FD-7A4A6E739F4A}" destId="{94F0F369-C9F2-4952-B468-BE5044C9CAF4}" srcOrd="1" destOrd="0" presId="urn:microsoft.com/office/officeart/2005/8/layout/vList5"/>
    <dgm:cxn modelId="{C18EE222-4B8F-475E-9AB0-990F40384FE5}" type="presParOf" srcId="{6C7331B5-4364-42C7-83A8-E194EBA9658D}" destId="{E5647421-1375-4BC7-8580-4E6431B5FC97}" srcOrd="3" destOrd="0" presId="urn:microsoft.com/office/officeart/2005/8/layout/vList5"/>
    <dgm:cxn modelId="{EA041EF6-FEE7-492C-883F-5DAA5E12CD88}" type="presParOf" srcId="{6C7331B5-4364-42C7-83A8-E194EBA9658D}" destId="{2A9A5EDF-B0C8-493A-A1E6-E4EFB00D3B4E}" srcOrd="4" destOrd="0" presId="urn:microsoft.com/office/officeart/2005/8/layout/vList5"/>
    <dgm:cxn modelId="{B46D48AE-1468-42FE-AA28-1F79F0089A22}" type="presParOf" srcId="{2A9A5EDF-B0C8-493A-A1E6-E4EFB00D3B4E}" destId="{D3FFED10-22FA-4138-8BF5-49DAD750FD2D}" srcOrd="0" destOrd="0" presId="urn:microsoft.com/office/officeart/2005/8/layout/vList5"/>
    <dgm:cxn modelId="{B58C41BC-0227-44D8-941F-CD890F6B45BC}" type="presParOf" srcId="{2A9A5EDF-B0C8-493A-A1E6-E4EFB00D3B4E}" destId="{B806F115-FC90-4C0C-931A-2D64C92049E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main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8F0FE7A-2BE7-4B2D-9469-B985BD7270FF}" type="doc">
      <dgm:prSet loTypeId="urn:microsoft.com/office/officeart/2005/8/layout/hList2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017F536-9934-4653-9801-7DC51F9F7586}" type="parTrans" cxnId="{6B73D8C3-B1BC-44DA-8D5C-4B4EEEEF0D39}">
      <dgm:prSet/>
      <dgm:spPr/>
      <dgm:t>
        <a:bodyPr/>
        <a:lstStyle/>
        <a:p>
          <a:endParaRPr lang="en-US"/>
        </a:p>
      </dgm:t>
    </dgm:pt>
    <dgm:pt modelId="{57E80B2C-6843-4828-AE70-274E34B798E7}">
      <dgm:prSet phldrT="[Text]"/>
      <dgm:spPr>
        <a:noFill/>
        <a:ln>
          <a:noFill/>
        </a:ln>
      </dgm:spPr>
      <dgm:t>
        <a:bodyPr/>
        <a:lstStyle/>
        <a:p>
          <a:pPr>
            <a:buNone/>
          </a:pPr>
          <a:r>
            <a:rPr lang="en-US" b="1" i="0"/>
            <a:t>Logistics and Fulfillment Gap</a:t>
          </a:r>
          <a:endParaRPr lang="en-US" b="1"/>
        </a:p>
      </dgm:t>
    </dgm:pt>
    <dgm:pt modelId="{2F88906F-57AD-4E4A-87B5-741971548B35}" type="parTrans" cxnId="{234C26E6-79C7-48BB-8B60-C1E939F0C5DA}">
      <dgm:prSet/>
      <dgm:spPr/>
      <dgm:t>
        <a:bodyPr/>
        <a:lstStyle/>
        <a:p>
          <a:endParaRPr lang="en-US"/>
        </a:p>
      </dgm:t>
    </dgm:pt>
    <dgm:pt modelId="{011907A3-18A3-4A05-A99B-D618F555EB9C}">
      <dgm:prSet phldrT="[Text]" custT="1"/>
      <dgm:spPr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2000" b="1" i="0">
              <a:latin typeface="+mn-lt"/>
              <a:cs typeface="Anek Bangla" pitchFamily="2" charset="0"/>
            </a:rPr>
            <a:t>Management </a:t>
          </a:r>
          <a:endParaRPr lang="en-US" sz="2000" b="1">
            <a:latin typeface="Anek Bangla" pitchFamily="2" charset="0"/>
            <a:cs typeface="Anek Bangla" pitchFamily="2" charset="0"/>
          </a:endParaRPr>
        </a:p>
      </dgm:t>
    </dgm:pt>
    <dgm:pt modelId="{F7D904D2-7539-4B81-89A4-3FD50BBEACC4}" type="sibTrans" cxnId="{234C26E6-79C7-48BB-8B60-C1E939F0C5DA}">
      <dgm:prSet/>
      <dgm:spPr/>
      <dgm:t>
        <a:bodyPr/>
        <a:lstStyle/>
        <a:p>
          <a:endParaRPr lang="en-US"/>
        </a:p>
      </dgm:t>
    </dgm:pt>
    <dgm:pt modelId="{E0B87CF7-8A9F-4C4F-A99D-5369ECC68B5F}" type="parTrans" cxnId="{5784DB59-E570-4C0F-AD4D-33CAA78A7079}">
      <dgm:prSet/>
      <dgm:spPr/>
      <dgm:t>
        <a:bodyPr/>
        <a:lstStyle/>
        <a:p>
          <a:endParaRPr lang="en-US"/>
        </a:p>
      </dgm:t>
    </dgm:pt>
    <dgm:pt modelId="{75F2575F-BAF0-4FD0-8AE1-353FC52CE2F7}">
      <dgm:prSet custT="1"/>
      <dgm:spPr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buNone/>
          </a:pPr>
          <a:r>
            <a:rPr lang="en-US" sz="2000" b="0" i="0">
              <a:latin typeface="+mn-lt"/>
              <a:ea typeface="Cambria" panose="02040503050406030204" pitchFamily="18" charset="0"/>
              <a:cs typeface="Anek Bangla Condensed Medium" pitchFamily="2" charset="0"/>
            </a:rPr>
            <a:t>The artisan sells unique, one-of-a-kind mats locally at the bazar. Due to the digital literacy gap, they cannot be expected to master a complex inventory system and thus they can’t reach the customers on a wider range beyond just the village</a:t>
          </a:r>
          <a:r>
            <a:rPr lang="en-US" sz="1600" b="0" i="0">
              <a:latin typeface="+mn-lt"/>
              <a:ea typeface="Cambria" panose="02040503050406030204" pitchFamily="18" charset="0"/>
              <a:cs typeface="Anek Bangla Condensed Medium" pitchFamily="2" charset="0"/>
            </a:rPr>
            <a:t>.</a:t>
          </a:r>
        </a:p>
      </dgm:t>
    </dgm:pt>
    <dgm:pt modelId="{D97EF0B9-34C5-4AFC-9211-889810C475B4}" type="sibTrans" cxnId="{5784DB59-E570-4C0F-AD4D-33CAA78A7079}">
      <dgm:prSet/>
      <dgm:spPr/>
      <dgm:t>
        <a:bodyPr/>
        <a:lstStyle/>
        <a:p>
          <a:endParaRPr lang="en-US"/>
        </a:p>
      </dgm:t>
    </dgm:pt>
    <dgm:pt modelId="{3BA1FA60-720B-49B3-8364-606191607231}" type="sibTrans" cxnId="{6B73D8C3-B1BC-44DA-8D5C-4B4EEEEF0D39}">
      <dgm:prSet/>
      <dgm:spPr/>
      <dgm:t>
        <a:bodyPr/>
        <a:lstStyle/>
        <a:p>
          <a:endParaRPr lang="en-US"/>
        </a:p>
      </dgm:t>
    </dgm:pt>
    <dgm:pt modelId="{D4CF6552-893E-4D6F-B9E3-F00A3E6FC41C}" type="parTrans" cxnId="{99936203-E1DB-4A1B-9A38-6DBB7C194994}">
      <dgm:prSet/>
      <dgm:spPr/>
      <dgm:t>
        <a:bodyPr/>
        <a:lstStyle/>
        <a:p>
          <a:endParaRPr lang="en-US"/>
        </a:p>
      </dgm:t>
    </dgm:pt>
    <dgm:pt modelId="{209E25BE-769B-43D7-A32A-278465956747}">
      <dgm:prSet phldrT="[Text]"/>
      <dgm:spPr>
        <a:noFill/>
        <a:ln>
          <a:noFill/>
        </a:ln>
      </dgm:spPr>
      <dgm:t>
        <a:bodyPr/>
        <a:lstStyle/>
        <a:p>
          <a:pPr>
            <a:buNone/>
          </a:pPr>
          <a:r>
            <a:rPr lang="en-US" b="1" i="0"/>
            <a:t>Financial and Accounting Gap</a:t>
          </a:r>
          <a:endParaRPr lang="en-US" b="1"/>
        </a:p>
      </dgm:t>
    </dgm:pt>
    <dgm:pt modelId="{41758018-6650-4861-8795-431C12212C40}" type="parTrans" cxnId="{DC71BCC9-A393-4827-B2C7-BA7E7746B43D}">
      <dgm:prSet/>
      <dgm:spPr/>
      <dgm:t>
        <a:bodyPr/>
        <a:lstStyle/>
        <a:p>
          <a:endParaRPr lang="en-US"/>
        </a:p>
      </dgm:t>
    </dgm:pt>
    <dgm:pt modelId="{CC18816A-C245-43E3-9A5B-F9359C30FDE3}">
      <dgm:prSet phldrT="[Text]" custT="1"/>
      <dgm:spPr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800" b="1" i="0">
              <a:latin typeface="+mn-lt"/>
              <a:ea typeface="Cambria" panose="02040503050406030204" pitchFamily="18" charset="0"/>
              <a:cs typeface="Anek Bangla Expanded ExtraBold" pitchFamily="2" charset="0"/>
            </a:rPr>
            <a:t>Secure Transaction Logging</a:t>
          </a:r>
          <a:endParaRPr lang="en-US" sz="1800" b="1">
            <a:latin typeface="+mn-lt"/>
            <a:ea typeface="Cambria" panose="02040503050406030204" pitchFamily="18" charset="0"/>
            <a:cs typeface="Anek Bangla Expanded ExtraBold" pitchFamily="2" charset="0"/>
          </a:endParaRPr>
        </a:p>
      </dgm:t>
    </dgm:pt>
    <dgm:pt modelId="{0BC052FB-D4F2-48E1-A6F9-8B3B5FC4A770}" type="sibTrans" cxnId="{DC71BCC9-A393-4827-B2C7-BA7E7746B43D}">
      <dgm:prSet/>
      <dgm:spPr/>
      <dgm:t>
        <a:bodyPr/>
        <a:lstStyle/>
        <a:p>
          <a:endParaRPr lang="en-US"/>
        </a:p>
      </dgm:t>
    </dgm:pt>
    <dgm:pt modelId="{8F78A307-CDA6-412C-BB94-5FAE9B77C165}" type="parTrans" cxnId="{07612DBF-C2C1-4784-826C-4FBF27A8149D}">
      <dgm:prSet/>
      <dgm:spPr/>
      <dgm:t>
        <a:bodyPr/>
        <a:lstStyle/>
        <a:p>
          <a:endParaRPr lang="en-US"/>
        </a:p>
      </dgm:t>
    </dgm:pt>
    <dgm:pt modelId="{D556D3A2-6243-402F-9CA0-BD5AF12C84DC}">
      <dgm:prSet phldrT="[Text]" custT="1"/>
      <dgm:spPr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600" b="0" i="0"/>
            <a:t> </a:t>
          </a:r>
          <a:r>
            <a:rPr lang="en-US" sz="1600" b="0" i="0">
              <a:latin typeface="+mn-lt"/>
              <a:cs typeface="Anek Bangla Condensed Medium" pitchFamily="2" charset="0"/>
            </a:rPr>
            <a:t>We know a buyer agreed to buy, but we don't have a secure, digital record of the actual payment process (e.g., payment via bKash, Nagad, or bank card). This record is separate from the sales log and is essential for financial proof.</a:t>
          </a:r>
          <a:endParaRPr lang="en-US" sz="1600">
            <a:latin typeface="+mn-lt"/>
            <a:cs typeface="Anek Bangla Condensed Medium" pitchFamily="2" charset="0"/>
          </a:endParaRPr>
        </a:p>
      </dgm:t>
    </dgm:pt>
    <dgm:pt modelId="{A4EC98A2-4FF2-454C-80D3-C7C75EA40D95}" type="sibTrans" cxnId="{07612DBF-C2C1-4784-826C-4FBF27A8149D}">
      <dgm:prSet/>
      <dgm:spPr/>
      <dgm:t>
        <a:bodyPr/>
        <a:lstStyle/>
        <a:p>
          <a:endParaRPr lang="en-US"/>
        </a:p>
      </dgm:t>
    </dgm:pt>
    <dgm:pt modelId="{64B80B87-B7D7-48C3-8909-F7FD18198815}" type="parTrans" cxnId="{A1062883-23B7-48F4-A22C-01F8CB3B42FD}">
      <dgm:prSet/>
      <dgm:spPr/>
      <dgm:t>
        <a:bodyPr/>
        <a:lstStyle/>
        <a:p>
          <a:endParaRPr lang="en-US"/>
        </a:p>
      </dgm:t>
    </dgm:pt>
    <dgm:pt modelId="{689BF79A-3383-4FB6-BCE6-DACC8F262AFA}">
      <dgm:prSet phldrT="[Text]" custT="1"/>
      <dgm:spPr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600" b="1" i="0">
              <a:latin typeface="+mn-lt"/>
              <a:cs typeface="Anek Bangla" pitchFamily="2" charset="0"/>
            </a:rPr>
            <a:t>Tax and Compliance Reporting:</a:t>
          </a:r>
          <a:endParaRPr lang="en-US" sz="1600" b="1">
            <a:latin typeface="+mn-lt"/>
            <a:cs typeface="Anek Bangla Condensed Medium" pitchFamily="2" charset="0"/>
          </a:endParaRPr>
        </a:p>
      </dgm:t>
    </dgm:pt>
    <dgm:pt modelId="{25E17628-C6B4-4047-81D0-3FD4F89EDCC6}" type="sibTrans" cxnId="{A1062883-23B7-48F4-A22C-01F8CB3B42FD}">
      <dgm:prSet/>
      <dgm:spPr/>
      <dgm:t>
        <a:bodyPr/>
        <a:lstStyle/>
        <a:p>
          <a:endParaRPr lang="en-US"/>
        </a:p>
      </dgm:t>
    </dgm:pt>
    <dgm:pt modelId="{86A950B3-F607-49C9-AAC6-D148079D00BB}" type="parTrans" cxnId="{10007D38-73E9-4500-9995-8368F9803B63}">
      <dgm:prSet/>
      <dgm:spPr/>
      <dgm:t>
        <a:bodyPr/>
        <a:lstStyle/>
        <a:p>
          <a:endParaRPr lang="en-US"/>
        </a:p>
      </dgm:t>
    </dgm:pt>
    <dgm:pt modelId="{8839B5D3-E3F6-4336-A7BC-151FEA30ADC8}">
      <dgm:prSet phldrT="[Text]" custT="1"/>
      <dgm:spPr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90000"/>
            </a:lnSpc>
            <a:buNone/>
          </a:pPr>
          <a:r>
            <a:rPr lang="en-US" sz="1600" b="0" i="0">
              <a:latin typeface="+mn-lt"/>
            </a:rPr>
            <a:t> </a:t>
          </a:r>
          <a:r>
            <a:rPr lang="en-US" sz="1600" b="0" i="0">
              <a:latin typeface="+mn-lt"/>
              <a:cs typeface="Anek Bangla Condensed" pitchFamily="2" charset="0"/>
            </a:rPr>
            <a:t>The system currently does not track financial data in a way that simplifies future tax liabilities or financial reporting required for formal business operations.</a:t>
          </a:r>
          <a:endParaRPr lang="en-US" sz="1500" b="1">
            <a:latin typeface="+mn-lt"/>
            <a:cs typeface="Anek Bangla Condensed" pitchFamily="2" charset="0"/>
          </a:endParaRPr>
        </a:p>
      </dgm:t>
    </dgm:pt>
    <dgm:pt modelId="{652835A5-267E-40BF-88DC-E37A2CD49B17}" type="sibTrans" cxnId="{10007D38-73E9-4500-9995-8368F9803B63}">
      <dgm:prSet/>
      <dgm:spPr/>
      <dgm:t>
        <a:bodyPr/>
        <a:lstStyle/>
        <a:p>
          <a:endParaRPr lang="en-US"/>
        </a:p>
      </dgm:t>
    </dgm:pt>
    <dgm:pt modelId="{92A73E56-56B5-4B1D-81B7-BA5CB290A2AE}" type="sibTrans" cxnId="{99936203-E1DB-4A1B-9A38-6DBB7C194994}">
      <dgm:prSet/>
      <dgm:spPr/>
      <dgm:t>
        <a:bodyPr/>
        <a:lstStyle/>
        <a:p>
          <a:endParaRPr lang="en-US"/>
        </a:p>
      </dgm:t>
    </dgm:pt>
    <dgm:pt modelId="{F73F0FE9-0640-4DFB-AACE-2603B2B328FF}" type="parTrans" cxnId="{1589F9D5-3E0D-47DE-8021-B5F2310050C1}">
      <dgm:prSet/>
      <dgm:spPr/>
      <dgm:t>
        <a:bodyPr/>
        <a:lstStyle/>
        <a:p>
          <a:endParaRPr lang="en-US"/>
        </a:p>
      </dgm:t>
    </dgm:pt>
    <dgm:pt modelId="{F5631E46-3D30-4CDB-8CEE-C4035FAAAD27}">
      <dgm:prSet phldrT="[Text]"/>
      <dgm:spPr>
        <a:noFill/>
        <a:ln>
          <a:noFill/>
        </a:ln>
      </dgm:spPr>
      <dgm:t>
        <a:bodyPr/>
        <a:lstStyle/>
        <a:p>
          <a:pPr>
            <a:buNone/>
          </a:pPr>
          <a:r>
            <a:rPr lang="en-US" b="1" i="0"/>
            <a:t>UX and Literacy Gap</a:t>
          </a:r>
          <a:endParaRPr lang="en-US" b="1"/>
        </a:p>
      </dgm:t>
    </dgm:pt>
    <dgm:pt modelId="{AB9CAE7F-5993-4E9F-B824-AD5DC1C1EF28}" type="parTrans" cxnId="{52B6688E-AC67-43B4-AC7C-A43DD86D988C}">
      <dgm:prSet/>
      <dgm:spPr/>
      <dgm:t>
        <a:bodyPr/>
        <a:lstStyle/>
        <a:p>
          <a:endParaRPr lang="en-US"/>
        </a:p>
      </dgm:t>
    </dgm:pt>
    <dgm:pt modelId="{1899FE0D-CB2A-4F62-9CE3-0C3BFE976340}">
      <dgm:prSet phldrT="[Text]"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800" b="1" i="0">
              <a:latin typeface="+mn-lt"/>
              <a:cs typeface="Anek Bangla Condensed Medium" pitchFamily="2" charset="0"/>
            </a:rPr>
            <a:t>Simple Listing Interface</a:t>
          </a:r>
          <a:endParaRPr lang="en-US" sz="1800" b="1">
            <a:latin typeface="+mn-lt"/>
            <a:cs typeface="Anek Bangla Condensed" pitchFamily="2" charset="0"/>
          </a:endParaRPr>
        </a:p>
      </dgm:t>
    </dgm:pt>
    <dgm:pt modelId="{36A74193-4DE8-453B-9A6F-27B277DB76DA}" type="sibTrans" cxnId="{52B6688E-AC67-43B4-AC7C-A43DD86D988C}">
      <dgm:prSet/>
      <dgm:spPr/>
      <dgm:t>
        <a:bodyPr/>
        <a:lstStyle/>
        <a:p>
          <a:endParaRPr lang="en-US"/>
        </a:p>
      </dgm:t>
    </dgm:pt>
    <dgm:pt modelId="{EC4619DF-D5BF-4950-8516-B0BDF0775709}" type="parTrans" cxnId="{69643D06-E386-49FC-8D2A-386FBAC61D86}">
      <dgm:prSet/>
      <dgm:spPr/>
      <dgm:t>
        <a:bodyPr/>
        <a:lstStyle/>
        <a:p>
          <a:endParaRPr lang="en-US"/>
        </a:p>
      </dgm:t>
    </dgm:pt>
    <dgm:pt modelId="{87D11330-B6A5-4B1D-B392-F3F8F6F700B9}">
      <dgm:prSet phldrT="[Text]"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600" b="0" i="0">
              <a:latin typeface="+mn-lt"/>
              <a:cs typeface="Anek Bangla Condensed" pitchFamily="2" charset="0"/>
            </a:rPr>
            <a:t>Most artisans are not digitally literate enough to navigate complex forms, manage multiple settings, or write lengthy descriptions required by existing e-commerce sites.</a:t>
          </a:r>
          <a:endParaRPr lang="en-US" sz="1600">
            <a:latin typeface="+mn-lt"/>
            <a:cs typeface="Anek Bangla Condensed" pitchFamily="2" charset="0"/>
          </a:endParaRPr>
        </a:p>
      </dgm:t>
    </dgm:pt>
    <dgm:pt modelId="{9F11244F-6D04-465B-A9D8-751F57FE9047}" type="sibTrans" cxnId="{69643D06-E386-49FC-8D2A-386FBAC61D86}">
      <dgm:prSet/>
      <dgm:spPr/>
      <dgm:t>
        <a:bodyPr/>
        <a:lstStyle/>
        <a:p>
          <a:endParaRPr lang="en-US"/>
        </a:p>
      </dgm:t>
    </dgm:pt>
    <dgm:pt modelId="{273236FB-1060-43A4-88F6-355DE8C92DA1}" type="parTrans" cxnId="{B0AB78BD-01AA-4F8F-AEB3-F980A4CE3971}">
      <dgm:prSet/>
      <dgm:spPr/>
      <dgm:t>
        <a:bodyPr/>
        <a:lstStyle/>
        <a:p>
          <a:endParaRPr lang="en-US"/>
        </a:p>
      </dgm:t>
    </dgm:pt>
    <dgm:pt modelId="{CA12053D-8572-436C-A5E2-CB2C10625597}">
      <dgm:prSet phldrT="[Text]"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endParaRPr lang="en-US" sz="1600">
            <a:latin typeface="+mn-lt"/>
            <a:cs typeface="Anek Bangla Condensed" pitchFamily="2" charset="0"/>
          </a:endParaRPr>
        </a:p>
      </dgm:t>
    </dgm:pt>
    <dgm:pt modelId="{26C8E814-A321-468C-A339-F638A5750047}" type="sibTrans" cxnId="{B0AB78BD-01AA-4F8F-AEB3-F980A4CE3971}">
      <dgm:prSet/>
      <dgm:spPr/>
      <dgm:t>
        <a:bodyPr/>
        <a:lstStyle/>
        <a:p>
          <a:endParaRPr lang="en-US"/>
        </a:p>
      </dgm:t>
    </dgm:pt>
    <dgm:pt modelId="{54FAB2B7-C3FE-4878-9926-AE85A282FD97}" type="parTrans" cxnId="{BFA8A098-9E27-4E1E-9BF4-EFCD2AAA82E9}">
      <dgm:prSet/>
      <dgm:spPr/>
      <dgm:t>
        <a:bodyPr/>
        <a:lstStyle/>
        <a:p>
          <a:endParaRPr lang="en-US"/>
        </a:p>
      </dgm:t>
    </dgm:pt>
    <dgm:pt modelId="{916DB27A-C139-45BF-93E2-DA822F744D8D}">
      <dgm:prSet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90000"/>
            </a:lnSpc>
            <a:buNone/>
          </a:pPr>
          <a:r>
            <a:rPr lang="en-US" sz="1800" b="1" i="0">
              <a:latin typeface="+mn-lt"/>
              <a:cs typeface="Anek Bangla Condensed ExtraBold" pitchFamily="2" charset="0"/>
            </a:rPr>
            <a:t>Language Support</a:t>
          </a:r>
          <a:endParaRPr lang="en-US" sz="1800" b="1" i="1">
            <a:latin typeface="+mn-lt"/>
            <a:cs typeface="Anek Bangla" pitchFamily="2" charset="0"/>
          </a:endParaRPr>
        </a:p>
      </dgm:t>
    </dgm:pt>
    <dgm:pt modelId="{508369D7-544E-4EB1-AFA6-2DFBF6293C6D}" type="sibTrans" cxnId="{BFA8A098-9E27-4E1E-9BF4-EFCD2AAA82E9}">
      <dgm:prSet/>
      <dgm:spPr/>
      <dgm:t>
        <a:bodyPr/>
        <a:lstStyle/>
        <a:p>
          <a:endParaRPr lang="en-US"/>
        </a:p>
      </dgm:t>
    </dgm:pt>
    <dgm:pt modelId="{6411ACAD-30E6-48C8-BA7C-EEBCA50BBE38}" type="parTrans" cxnId="{9C34377A-E4C6-4CB5-B87F-BFE6E290804B}">
      <dgm:prSet/>
      <dgm:spPr/>
      <dgm:t>
        <a:bodyPr/>
        <a:lstStyle/>
        <a:p>
          <a:endParaRPr lang="en-US"/>
        </a:p>
      </dgm:t>
    </dgm:pt>
    <dgm:pt modelId="{6C6438AF-DF92-4B84-A957-1E3CDFD1846C}">
      <dgm:prSet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90000"/>
            </a:lnSpc>
            <a:buNone/>
          </a:pPr>
          <a:r>
            <a:rPr lang="en-US" sz="1600" b="0" i="0">
              <a:latin typeface="+mn-lt"/>
              <a:cs typeface="Anek Bangla" pitchFamily="2" charset="0"/>
            </a:rPr>
            <a:t>Existing platforms primarily use English, which is a barrier for rural artisans who need to input data and communicate in </a:t>
          </a:r>
          <a:r>
            <a:rPr lang="en-US" sz="1600" b="1" i="0">
              <a:latin typeface="+mn-lt"/>
              <a:cs typeface="Anek Bangla" pitchFamily="2" charset="0"/>
            </a:rPr>
            <a:t>Bangla</a:t>
          </a:r>
          <a:r>
            <a:rPr lang="en-US" sz="1600" b="0" i="0">
              <a:latin typeface="+mn-lt"/>
              <a:cs typeface="Anek Bangla" pitchFamily="2" charset="0"/>
            </a:rPr>
            <a:t>.</a:t>
          </a:r>
          <a:endParaRPr lang="en-US" sz="1600" b="1" i="1">
            <a:latin typeface="+mn-lt"/>
            <a:cs typeface="Anek Bangla" pitchFamily="2" charset="0"/>
          </a:endParaRPr>
        </a:p>
      </dgm:t>
    </dgm:pt>
    <dgm:pt modelId="{E2F83B9A-DCFE-44CF-A3AE-3B694A3D5E4C}" type="sibTrans" cxnId="{9C34377A-E4C6-4CB5-B87F-BFE6E290804B}">
      <dgm:prSet/>
      <dgm:spPr/>
      <dgm:t>
        <a:bodyPr/>
        <a:lstStyle/>
        <a:p>
          <a:endParaRPr lang="en-US"/>
        </a:p>
      </dgm:t>
    </dgm:pt>
    <dgm:pt modelId="{442243A1-4921-4384-80AC-8FBB8D203B80}" type="sibTrans" cxnId="{1589F9D5-3E0D-47DE-8021-B5F2310050C1}">
      <dgm:prSet/>
      <dgm:spPr/>
      <dgm:t>
        <a:bodyPr/>
        <a:lstStyle/>
        <a:p>
          <a:endParaRPr lang="en-US"/>
        </a:p>
      </dgm:t>
    </dgm:pt>
    <dgm:pt modelId="{2D811F3D-0436-4AA0-86E2-85272C0E4838}" type="pres">
      <dgm:prSet presAssocID="{68F0FE7A-2BE7-4B2D-9469-B985BD7270FF}" presName="linearFlow" presStyleCnt="0">
        <dgm:presLayoutVars>
          <dgm:dir/>
          <dgm:animLvl val="lvl"/>
          <dgm:resizeHandles/>
        </dgm:presLayoutVars>
      </dgm:prSet>
      <dgm:spPr/>
    </dgm:pt>
    <dgm:pt modelId="{D6213FB5-6070-49A9-A248-797E2EDF6D27}" type="pres">
      <dgm:prSet presAssocID="{57E80B2C-6843-4828-AE70-274E34B798E7}" presName="compositeNode" presStyleCnt="0">
        <dgm:presLayoutVars>
          <dgm:bulletEnabled val="1"/>
        </dgm:presLayoutVars>
      </dgm:prSet>
      <dgm:spPr/>
    </dgm:pt>
    <dgm:pt modelId="{2982DD4D-4B3E-4E68-89CF-EC3D7E5D9EF4}" type="pres">
      <dgm:prSet presAssocID="{57E80B2C-6843-4828-AE70-274E34B798E7}" presName="image" presStyleLbl="fgImgPlace1" presStyleIdx="0" presStyleCnt="3" custLinFactNeighborX="19005" custLinFactNeighborY="633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uck"/>
        </a:ext>
      </dgm:extLst>
    </dgm:pt>
    <dgm:pt modelId="{F97EF7C4-0F91-4BF6-8770-F63D816B1E5E}" type="pres">
      <dgm:prSet presAssocID="{57E80B2C-6843-4828-AE70-274E34B798E7}" presName="childNode" presStyleLbl="node1" presStyleIdx="0" presStyleCnt="3" custScaleX="125709" custScaleY="101326" custLinFactNeighborX="15802" custLinFactNeighborY="-125">
        <dgm:presLayoutVars>
          <dgm:bulletEnabled val="1"/>
        </dgm:presLayoutVars>
      </dgm:prSet>
      <dgm:spPr/>
    </dgm:pt>
    <dgm:pt modelId="{C3C41173-BB72-4331-B2A8-79A0A0066106}" type="pres">
      <dgm:prSet presAssocID="{57E80B2C-6843-4828-AE70-274E34B798E7}" presName="parentNode" presStyleLbl="revTx" presStyleIdx="0" presStyleCnt="3" custScaleX="115333" custLinFactNeighborX="23530" custLinFactNeighborY="768">
        <dgm:presLayoutVars>
          <dgm:chMax val="0"/>
          <dgm:bulletEnabled val="1"/>
        </dgm:presLayoutVars>
      </dgm:prSet>
      <dgm:spPr/>
    </dgm:pt>
    <dgm:pt modelId="{01F324D7-A160-4A0D-AC26-4291318F86A5}" type="pres">
      <dgm:prSet presAssocID="{3BA1FA60-720B-49B3-8364-606191607231}" presName="sibTrans" presStyleCnt="0"/>
      <dgm:spPr/>
    </dgm:pt>
    <dgm:pt modelId="{A351D5CE-8C1E-498D-AD92-F409F3BB86D6}" type="pres">
      <dgm:prSet presAssocID="{209E25BE-769B-43D7-A32A-278465956747}" presName="compositeNode" presStyleCnt="0">
        <dgm:presLayoutVars>
          <dgm:bulletEnabled val="1"/>
        </dgm:presLayoutVars>
      </dgm:prSet>
      <dgm:spPr/>
    </dgm:pt>
    <dgm:pt modelId="{E6BB55A1-A5E2-4322-B53F-A08A7717A025}" type="pres">
      <dgm:prSet presAssocID="{209E25BE-769B-43D7-A32A-278465956747}" presName="image" presStyleLbl="fgImgPlac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8837AD7D-0FCD-4B02-B1C7-16AEC743C2BF}" type="pres">
      <dgm:prSet presAssocID="{209E25BE-769B-43D7-A32A-278465956747}" presName="childNode" presStyleLbl="node1" presStyleIdx="1" presStyleCnt="3" custScaleX="130741" custScaleY="98529" custLinFactNeighborX="3093" custLinFactNeighborY="569">
        <dgm:presLayoutVars>
          <dgm:bulletEnabled val="1"/>
        </dgm:presLayoutVars>
      </dgm:prSet>
      <dgm:spPr/>
    </dgm:pt>
    <dgm:pt modelId="{3D930980-0A9E-4D70-BBA5-A2606001BC12}" type="pres">
      <dgm:prSet presAssocID="{209E25BE-769B-43D7-A32A-278465956747}" presName="parentNode" presStyleLbl="revTx" presStyleIdx="1" presStyleCnt="3" custScaleX="121085" custScaleY="100159" custLinFactNeighborX="-43440" custLinFactNeighborY="-511">
        <dgm:presLayoutVars>
          <dgm:chMax val="0"/>
          <dgm:bulletEnabled val="1"/>
        </dgm:presLayoutVars>
      </dgm:prSet>
      <dgm:spPr/>
    </dgm:pt>
    <dgm:pt modelId="{88970C81-DB63-4AAF-BC37-31B00D053680}" type="pres">
      <dgm:prSet presAssocID="{92A73E56-56B5-4B1D-81B7-BA5CB290A2AE}" presName="sibTrans" presStyleCnt="0"/>
      <dgm:spPr/>
    </dgm:pt>
    <dgm:pt modelId="{BA150592-FC47-4240-AA0D-1A36C97C3125}" type="pres">
      <dgm:prSet presAssocID="{F5631E46-3D30-4CDB-8CEE-C4035FAAAD27}" presName="compositeNode" presStyleCnt="0">
        <dgm:presLayoutVars>
          <dgm:bulletEnabled val="1"/>
        </dgm:presLayoutVars>
      </dgm:prSet>
      <dgm:spPr/>
    </dgm:pt>
    <dgm:pt modelId="{DBB3257F-5C53-406E-B201-8C77FFF3563C}" type="pres">
      <dgm:prSet presAssocID="{F5631E46-3D30-4CDB-8CEE-C4035FAAAD27}" presName="image" presStyleLbl="fgImgPlace1" presStyleIdx="2" presStyleCnt="3" custLinFactNeighborX="-40219" custLinFactNeighborY="986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8359D894-E324-4903-9FD7-6E6078804A78}" type="pres">
      <dgm:prSet presAssocID="{F5631E46-3D30-4CDB-8CEE-C4035FAAAD27}" presName="childNode" presStyleLbl="node1" presStyleIdx="2" presStyleCnt="3" custScaleX="141614" custLinFactNeighborX="-2814" custLinFactNeighborY="1548">
        <dgm:presLayoutVars>
          <dgm:bulletEnabled val="1"/>
        </dgm:presLayoutVars>
      </dgm:prSet>
      <dgm:spPr/>
    </dgm:pt>
    <dgm:pt modelId="{8506E49C-7198-4018-B139-642360355E40}" type="pres">
      <dgm:prSet presAssocID="{F5631E46-3D30-4CDB-8CEE-C4035FAAAD27}" presName="parentNode" presStyleLbl="revTx" presStyleIdx="2" presStyleCnt="3" custScaleX="124119" custScaleY="97453" custLinFactNeighborX="-97829" custLinFactNeighborY="10481">
        <dgm:presLayoutVars>
          <dgm:chMax val="0"/>
          <dgm:bulletEnabled val="1"/>
        </dgm:presLayoutVars>
      </dgm:prSet>
      <dgm:spPr/>
    </dgm:pt>
  </dgm:ptLst>
  <dgm:cxnLst>
    <dgm:cxn modelId="{99936203-E1DB-4A1B-9A38-6DBB7C194994}" srcId="{68F0FE7A-2BE7-4B2D-9469-B985BD7270FF}" destId="{209E25BE-769B-43D7-A32A-278465956747}" srcOrd="1" destOrd="0" parTransId="{D4CF6552-893E-4D6F-B9E3-F00A3E6FC41C}" sibTransId="{92A73E56-56B5-4B1D-81B7-BA5CB290A2AE}"/>
    <dgm:cxn modelId="{69643D06-E386-49FC-8D2A-386FBAC61D86}" srcId="{F5631E46-3D30-4CDB-8CEE-C4035FAAAD27}" destId="{87D11330-B6A5-4B1D-B392-F3F8F6F700B9}" srcOrd="1" destOrd="0" parTransId="{EC4619DF-D5BF-4950-8516-B0BDF0775709}" sibTransId="{9F11244F-6D04-465B-A9D8-751F57FE9047}"/>
    <dgm:cxn modelId="{FBC91409-881C-4634-AC45-36A606B6CB5F}" type="presOf" srcId="{916DB27A-C139-45BF-93E2-DA822F744D8D}" destId="{8359D894-E324-4903-9FD7-6E6078804A78}" srcOrd="0" destOrd="3" presId="urn:microsoft.com/office/officeart/2005/8/layout/hList2"/>
    <dgm:cxn modelId="{5CE4E112-647B-41C1-959D-123D60AD4AC6}" type="presOf" srcId="{689BF79A-3383-4FB6-BCE6-DACC8F262AFA}" destId="{8837AD7D-0FCD-4B02-B1C7-16AEC743C2BF}" srcOrd="0" destOrd="2" presId="urn:microsoft.com/office/officeart/2005/8/layout/hList2"/>
    <dgm:cxn modelId="{0F486127-04E1-4AAD-8218-EE94399BFC90}" type="presOf" srcId="{F5631E46-3D30-4CDB-8CEE-C4035FAAAD27}" destId="{8506E49C-7198-4018-B139-642360355E40}" srcOrd="0" destOrd="0" presId="urn:microsoft.com/office/officeart/2005/8/layout/hList2"/>
    <dgm:cxn modelId="{9A546330-9857-4EE4-A14E-9453D3D2A3C2}" type="presOf" srcId="{57E80B2C-6843-4828-AE70-274E34B798E7}" destId="{C3C41173-BB72-4331-B2A8-79A0A0066106}" srcOrd="0" destOrd="0" presId="urn:microsoft.com/office/officeart/2005/8/layout/hList2"/>
    <dgm:cxn modelId="{10007D38-73E9-4500-9995-8368F9803B63}" srcId="{209E25BE-769B-43D7-A32A-278465956747}" destId="{8839B5D3-E3F6-4336-A7BC-151FEA30ADC8}" srcOrd="3" destOrd="0" parTransId="{86A950B3-F607-49C9-AAC6-D148079D00BB}" sibTransId="{652835A5-267E-40BF-88DC-E37A2CD49B17}"/>
    <dgm:cxn modelId="{8360AE40-4B36-4444-8FB3-434AFFEF03B5}" type="presOf" srcId="{CC18816A-C245-43E3-9A5B-F9359C30FDE3}" destId="{8837AD7D-0FCD-4B02-B1C7-16AEC743C2BF}" srcOrd="0" destOrd="0" presId="urn:microsoft.com/office/officeart/2005/8/layout/hList2"/>
    <dgm:cxn modelId="{C54F2A60-ED1A-4B64-A41A-AEDEA8820F5A}" type="presOf" srcId="{8839B5D3-E3F6-4336-A7BC-151FEA30ADC8}" destId="{8837AD7D-0FCD-4B02-B1C7-16AEC743C2BF}" srcOrd="0" destOrd="3" presId="urn:microsoft.com/office/officeart/2005/8/layout/hList2"/>
    <dgm:cxn modelId="{FE3DC06D-26A6-4D39-A418-98283F69FE3D}" type="presOf" srcId="{87D11330-B6A5-4B1D-B392-F3F8F6F700B9}" destId="{8359D894-E324-4903-9FD7-6E6078804A78}" srcOrd="0" destOrd="1" presId="urn:microsoft.com/office/officeart/2005/8/layout/hList2"/>
    <dgm:cxn modelId="{5784DB59-E570-4C0F-AD4D-33CAA78A7079}" srcId="{57E80B2C-6843-4828-AE70-274E34B798E7}" destId="{75F2575F-BAF0-4FD0-8AE1-353FC52CE2F7}" srcOrd="1" destOrd="0" parTransId="{E0B87CF7-8A9F-4C4F-A99D-5369ECC68B5F}" sibTransId="{D97EF0B9-34C5-4AFC-9211-889810C475B4}"/>
    <dgm:cxn modelId="{9C34377A-E4C6-4CB5-B87F-BFE6E290804B}" srcId="{F5631E46-3D30-4CDB-8CEE-C4035FAAAD27}" destId="{6C6438AF-DF92-4B84-A957-1E3CDFD1846C}" srcOrd="4" destOrd="0" parTransId="{6411ACAD-30E6-48C8-BA7C-EEBCA50BBE38}" sibTransId="{E2F83B9A-DCFE-44CF-A3AE-3B694A3D5E4C}"/>
    <dgm:cxn modelId="{642BA67A-168C-400A-98B6-46C14E752CEC}" type="presOf" srcId="{75F2575F-BAF0-4FD0-8AE1-353FC52CE2F7}" destId="{F97EF7C4-0F91-4BF6-8770-F63D816B1E5E}" srcOrd="0" destOrd="1" presId="urn:microsoft.com/office/officeart/2005/8/layout/hList2"/>
    <dgm:cxn modelId="{A1062883-23B7-48F4-A22C-01F8CB3B42FD}" srcId="{209E25BE-769B-43D7-A32A-278465956747}" destId="{689BF79A-3383-4FB6-BCE6-DACC8F262AFA}" srcOrd="2" destOrd="0" parTransId="{64B80B87-B7D7-48C3-8909-F7FD18198815}" sibTransId="{25E17628-C6B4-4047-81D0-3FD4F89EDCC6}"/>
    <dgm:cxn modelId="{E3D7CF83-CD70-457F-AC48-F90F06E70D3C}" type="presOf" srcId="{6C6438AF-DF92-4B84-A957-1E3CDFD1846C}" destId="{8359D894-E324-4903-9FD7-6E6078804A78}" srcOrd="0" destOrd="4" presId="urn:microsoft.com/office/officeart/2005/8/layout/hList2"/>
    <dgm:cxn modelId="{52B6688E-AC67-43B4-AC7C-A43DD86D988C}" srcId="{F5631E46-3D30-4CDB-8CEE-C4035FAAAD27}" destId="{1899FE0D-CB2A-4F62-9CE3-0C3BFE976340}" srcOrd="0" destOrd="0" parTransId="{AB9CAE7F-5993-4E9F-B824-AD5DC1C1EF28}" sibTransId="{36A74193-4DE8-453B-9A6F-27B277DB76DA}"/>
    <dgm:cxn modelId="{BFA8A098-9E27-4E1E-9BF4-EFCD2AAA82E9}" srcId="{F5631E46-3D30-4CDB-8CEE-C4035FAAAD27}" destId="{916DB27A-C139-45BF-93E2-DA822F744D8D}" srcOrd="3" destOrd="0" parTransId="{54FAB2B7-C3FE-4878-9926-AE85A282FD97}" sibTransId="{508369D7-544E-4EB1-AFA6-2DFBF6293C6D}"/>
    <dgm:cxn modelId="{C763FA98-353E-4422-B233-AA9398AD759A}" type="presOf" srcId="{CA12053D-8572-436C-A5E2-CB2C10625597}" destId="{8359D894-E324-4903-9FD7-6E6078804A78}" srcOrd="0" destOrd="2" presId="urn:microsoft.com/office/officeart/2005/8/layout/hList2"/>
    <dgm:cxn modelId="{7C00DFB1-0889-418A-8E00-8993F3A96EB1}" type="presOf" srcId="{011907A3-18A3-4A05-A99B-D618F555EB9C}" destId="{F97EF7C4-0F91-4BF6-8770-F63D816B1E5E}" srcOrd="0" destOrd="0" presId="urn:microsoft.com/office/officeart/2005/8/layout/hList2"/>
    <dgm:cxn modelId="{54ED22B8-5AD0-4D7B-9158-C74EC68550F2}" type="presOf" srcId="{1899FE0D-CB2A-4F62-9CE3-0C3BFE976340}" destId="{8359D894-E324-4903-9FD7-6E6078804A78}" srcOrd="0" destOrd="0" presId="urn:microsoft.com/office/officeart/2005/8/layout/hList2"/>
    <dgm:cxn modelId="{B0AB78BD-01AA-4F8F-AEB3-F980A4CE3971}" srcId="{F5631E46-3D30-4CDB-8CEE-C4035FAAAD27}" destId="{CA12053D-8572-436C-A5E2-CB2C10625597}" srcOrd="2" destOrd="0" parTransId="{273236FB-1060-43A4-88F6-355DE8C92DA1}" sibTransId="{26C8E814-A321-468C-A339-F638A5750047}"/>
    <dgm:cxn modelId="{07612DBF-C2C1-4784-826C-4FBF27A8149D}" srcId="{209E25BE-769B-43D7-A32A-278465956747}" destId="{D556D3A2-6243-402F-9CA0-BD5AF12C84DC}" srcOrd="1" destOrd="0" parTransId="{8F78A307-CDA6-412C-BB94-5FAE9B77C165}" sibTransId="{A4EC98A2-4FF2-454C-80D3-C7C75EA40D95}"/>
    <dgm:cxn modelId="{6B73D8C3-B1BC-44DA-8D5C-4B4EEEEF0D39}" srcId="{68F0FE7A-2BE7-4B2D-9469-B985BD7270FF}" destId="{57E80B2C-6843-4828-AE70-274E34B798E7}" srcOrd="0" destOrd="0" parTransId="{3017F536-9934-4653-9801-7DC51F9F7586}" sibTransId="{3BA1FA60-720B-49B3-8364-606191607231}"/>
    <dgm:cxn modelId="{363D1EC9-07BB-433F-9DF0-C081F4822021}" type="presOf" srcId="{209E25BE-769B-43D7-A32A-278465956747}" destId="{3D930980-0A9E-4D70-BBA5-A2606001BC12}" srcOrd="0" destOrd="0" presId="urn:microsoft.com/office/officeart/2005/8/layout/hList2"/>
    <dgm:cxn modelId="{DC71BCC9-A393-4827-B2C7-BA7E7746B43D}" srcId="{209E25BE-769B-43D7-A32A-278465956747}" destId="{CC18816A-C245-43E3-9A5B-F9359C30FDE3}" srcOrd="0" destOrd="0" parTransId="{41758018-6650-4861-8795-431C12212C40}" sibTransId="{0BC052FB-D4F2-48E1-A6F9-8B3B5FC4A770}"/>
    <dgm:cxn modelId="{D849F0CD-249B-4A2F-8B3C-D346AB0B72E5}" type="presOf" srcId="{D556D3A2-6243-402F-9CA0-BD5AF12C84DC}" destId="{8837AD7D-0FCD-4B02-B1C7-16AEC743C2BF}" srcOrd="0" destOrd="1" presId="urn:microsoft.com/office/officeart/2005/8/layout/hList2"/>
    <dgm:cxn modelId="{1589F9D5-3E0D-47DE-8021-B5F2310050C1}" srcId="{68F0FE7A-2BE7-4B2D-9469-B985BD7270FF}" destId="{F5631E46-3D30-4CDB-8CEE-C4035FAAAD27}" srcOrd="2" destOrd="0" parTransId="{F73F0FE9-0640-4DFB-AACE-2603B2B328FF}" sibTransId="{442243A1-4921-4384-80AC-8FBB8D203B80}"/>
    <dgm:cxn modelId="{234C26E6-79C7-48BB-8B60-C1E939F0C5DA}" srcId="{57E80B2C-6843-4828-AE70-274E34B798E7}" destId="{011907A3-18A3-4A05-A99B-D618F555EB9C}" srcOrd="0" destOrd="0" parTransId="{2F88906F-57AD-4E4A-87B5-741971548B35}" sibTransId="{F7D904D2-7539-4B81-89A4-3FD50BBEACC4}"/>
    <dgm:cxn modelId="{FDA82FFE-6CC7-4CF3-8CD4-901185A2BB80}" type="presOf" srcId="{68F0FE7A-2BE7-4B2D-9469-B985BD7270FF}" destId="{2D811F3D-0436-4AA0-86E2-85272C0E4838}" srcOrd="0" destOrd="0" presId="urn:microsoft.com/office/officeart/2005/8/layout/hList2"/>
    <dgm:cxn modelId="{BBA2A9EA-0878-4498-B1C3-4DCBE997E4E2}" type="presParOf" srcId="{2D811F3D-0436-4AA0-86E2-85272C0E4838}" destId="{D6213FB5-6070-49A9-A248-797E2EDF6D27}" srcOrd="0" destOrd="0" presId="urn:microsoft.com/office/officeart/2005/8/layout/hList2"/>
    <dgm:cxn modelId="{E6541165-19D9-44CF-B45E-DD89AA679759}" type="presParOf" srcId="{D6213FB5-6070-49A9-A248-797E2EDF6D27}" destId="{2982DD4D-4B3E-4E68-89CF-EC3D7E5D9EF4}" srcOrd="0" destOrd="0" presId="urn:microsoft.com/office/officeart/2005/8/layout/hList2"/>
    <dgm:cxn modelId="{29429AE8-D98B-46F2-B5D1-9C7F98A684DE}" type="presParOf" srcId="{D6213FB5-6070-49A9-A248-797E2EDF6D27}" destId="{F97EF7C4-0F91-4BF6-8770-F63D816B1E5E}" srcOrd="1" destOrd="0" presId="urn:microsoft.com/office/officeart/2005/8/layout/hList2"/>
    <dgm:cxn modelId="{165DF37C-753E-4FA6-A891-A4B89C38ED9D}" type="presParOf" srcId="{D6213FB5-6070-49A9-A248-797E2EDF6D27}" destId="{C3C41173-BB72-4331-B2A8-79A0A0066106}" srcOrd="2" destOrd="0" presId="urn:microsoft.com/office/officeart/2005/8/layout/hList2"/>
    <dgm:cxn modelId="{77A390B9-2FCF-4C83-8CBA-F29227665E92}" type="presParOf" srcId="{2D811F3D-0436-4AA0-86E2-85272C0E4838}" destId="{01F324D7-A160-4A0D-AC26-4291318F86A5}" srcOrd="1" destOrd="0" presId="urn:microsoft.com/office/officeart/2005/8/layout/hList2"/>
    <dgm:cxn modelId="{296A7D0E-1B8B-4030-A4A1-302CCFD58726}" type="presParOf" srcId="{2D811F3D-0436-4AA0-86E2-85272C0E4838}" destId="{A351D5CE-8C1E-498D-AD92-F409F3BB86D6}" srcOrd="2" destOrd="0" presId="urn:microsoft.com/office/officeart/2005/8/layout/hList2"/>
    <dgm:cxn modelId="{79C5B8D3-ACD0-47CB-9169-BAD4578C9492}" type="presParOf" srcId="{A351D5CE-8C1E-498D-AD92-F409F3BB86D6}" destId="{E6BB55A1-A5E2-4322-B53F-A08A7717A025}" srcOrd="0" destOrd="0" presId="urn:microsoft.com/office/officeart/2005/8/layout/hList2"/>
    <dgm:cxn modelId="{A3ED62AC-DE03-4B7D-A97D-2A303E311389}" type="presParOf" srcId="{A351D5CE-8C1E-498D-AD92-F409F3BB86D6}" destId="{8837AD7D-0FCD-4B02-B1C7-16AEC743C2BF}" srcOrd="1" destOrd="0" presId="urn:microsoft.com/office/officeart/2005/8/layout/hList2"/>
    <dgm:cxn modelId="{4676D700-1D8E-494B-83A6-3711660F1BC6}" type="presParOf" srcId="{A351D5CE-8C1E-498D-AD92-F409F3BB86D6}" destId="{3D930980-0A9E-4D70-BBA5-A2606001BC12}" srcOrd="2" destOrd="0" presId="urn:microsoft.com/office/officeart/2005/8/layout/hList2"/>
    <dgm:cxn modelId="{A5B2002E-0BE3-4BFE-B709-89AF4EA054BB}" type="presParOf" srcId="{2D811F3D-0436-4AA0-86E2-85272C0E4838}" destId="{88970C81-DB63-4AAF-BC37-31B00D053680}" srcOrd="3" destOrd="0" presId="urn:microsoft.com/office/officeart/2005/8/layout/hList2"/>
    <dgm:cxn modelId="{F7D188F0-8B18-4761-8255-8630AACBFD07}" type="presParOf" srcId="{2D811F3D-0436-4AA0-86E2-85272C0E4838}" destId="{BA150592-FC47-4240-AA0D-1A36C97C3125}" srcOrd="4" destOrd="0" presId="urn:microsoft.com/office/officeart/2005/8/layout/hList2"/>
    <dgm:cxn modelId="{B5896F98-B75B-4AE0-A078-8F125FC551FC}" type="presParOf" srcId="{BA150592-FC47-4240-AA0D-1A36C97C3125}" destId="{DBB3257F-5C53-406E-B201-8C77FFF3563C}" srcOrd="0" destOrd="0" presId="urn:microsoft.com/office/officeart/2005/8/layout/hList2"/>
    <dgm:cxn modelId="{24B5F889-2441-4925-AF11-58102451543C}" type="presParOf" srcId="{BA150592-FC47-4240-AA0D-1A36C97C3125}" destId="{8359D894-E324-4903-9FD7-6E6078804A78}" srcOrd="1" destOrd="0" presId="urn:microsoft.com/office/officeart/2005/8/layout/hList2"/>
    <dgm:cxn modelId="{6D9DA433-BDC7-40DA-99DA-5BD79175D8DA}" type="presParOf" srcId="{BA150592-FC47-4240-AA0D-1A36C97C3125}" destId="{8506E49C-7198-4018-B139-642360355E40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main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6E1FDD0-A31B-41BB-AF8E-D446F4B6B08B}" type="doc">
      <dgm:prSet loTypeId="urn:microsoft.com/office/officeart/2005/8/layout/lProcess3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C70697-DBF0-43D0-A951-46AFE50866C0}" type="parTrans" cxnId="{CE138B6C-F603-4BC9-88AD-3DBD37D2475B}">
      <dgm:prSet/>
      <dgm:spPr/>
      <dgm:t>
        <a:bodyPr/>
        <a:lstStyle/>
        <a:p>
          <a:endParaRPr lang="en-US"/>
        </a:p>
      </dgm:t>
    </dgm:pt>
    <dgm:pt modelId="{3A063FE8-161B-4509-BF32-E99EC7328115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>
            <a:buNone/>
          </a:pPr>
          <a:r>
            <a:rPr lang="en-US" b="1" i="0">
              <a:latin typeface="+mn-lt"/>
              <a:cs typeface="Anek Bangla Condensed SemiBold" pitchFamily="2" charset="0"/>
            </a:rPr>
            <a:t>Economic Empowerment</a:t>
          </a:r>
          <a:endParaRPr lang="en-US" b="1">
            <a:latin typeface="+mn-lt"/>
            <a:cs typeface="Anek Bangla Condensed SemiBold" pitchFamily="2" charset="0"/>
          </a:endParaRPr>
        </a:p>
      </dgm:t>
    </dgm:pt>
    <dgm:pt modelId="{B6AC13D0-5048-4566-915C-C982A43275CC}" type="parTrans" cxnId="{F97005D8-0ED1-43A8-A82B-4B660305D8CE}">
      <dgm:prSet/>
      <dgm:spPr/>
      <dgm:t>
        <a:bodyPr/>
        <a:lstStyle/>
        <a:p>
          <a:endParaRPr lang="en-US"/>
        </a:p>
      </dgm:t>
    </dgm:pt>
    <dgm:pt modelId="{EEA33A9F-EF12-4B32-A421-CBF9378F29DF}">
      <dgm:prSet phldrT="[Text]" custT="1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sz="1200" b="0" i="0">
              <a:latin typeface="Cambria" panose="02040503050406030204" pitchFamily="18" charset="0"/>
              <a:ea typeface="Cambria" panose="02040503050406030204" pitchFamily="18" charset="0"/>
            </a:rPr>
            <a:t>To establish a direct-to-consumer sales channel that ensures artisans secure </a:t>
          </a:r>
          <a:r>
            <a:rPr lang="en-US" sz="1200" b="1" i="0">
              <a:latin typeface="Cambria" panose="02040503050406030204" pitchFamily="18" charset="0"/>
              <a:ea typeface="Cambria" panose="02040503050406030204" pitchFamily="18" charset="0"/>
            </a:rPr>
            <a:t>maximum profit margins</a:t>
          </a:r>
          <a:r>
            <a:rPr lang="en-US" sz="1200" b="0" i="0">
              <a:latin typeface="Cambria" panose="02040503050406030204" pitchFamily="18" charset="0"/>
              <a:ea typeface="Cambria" panose="02040503050406030204" pitchFamily="18" charset="0"/>
            </a:rPr>
            <a:t>, effectively ending dependence on low-paying middlemen.</a:t>
          </a:r>
          <a:endParaRPr lang="en-US" sz="12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99581C8F-665F-438E-A922-4C5A19CA707C}" type="sibTrans" cxnId="{F97005D8-0ED1-43A8-A82B-4B660305D8CE}">
      <dgm:prSet/>
      <dgm:spPr/>
      <dgm:t>
        <a:bodyPr/>
        <a:lstStyle/>
        <a:p>
          <a:endParaRPr lang="en-US"/>
        </a:p>
      </dgm:t>
    </dgm:pt>
    <dgm:pt modelId="{AB537D84-E939-481F-B514-660533138004}" type="parTrans" cxnId="{ADB56F0F-B264-4C33-833C-E87F196522B8}">
      <dgm:prSet/>
      <dgm:spPr/>
      <dgm:t>
        <a:bodyPr/>
        <a:lstStyle/>
        <a:p>
          <a:endParaRPr lang="en-US"/>
        </a:p>
      </dgm:t>
    </dgm:pt>
    <dgm:pt modelId="{3DE96128-21E7-48A9-98B9-4B30AE1E8FF9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create a secure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Digital Wallet and Transaction System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that accurately calculates commissions and facilitates prompt, transparent payments directly to the artisan's account.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05E89A15-2036-465D-BAFA-1AE3EBF0F571}" type="sibTrans" cxnId="{ADB56F0F-B264-4C33-833C-E87F196522B8}">
      <dgm:prSet/>
      <dgm:spPr/>
      <dgm:t>
        <a:bodyPr/>
        <a:lstStyle/>
        <a:p>
          <a:endParaRPr lang="en-US"/>
        </a:p>
      </dgm:t>
    </dgm:pt>
    <dgm:pt modelId="{0C78D821-B2B8-46EA-A7B6-4B8DF788F672}" type="sibTrans" cxnId="{CE138B6C-F603-4BC9-88AD-3DBD37D2475B}">
      <dgm:prSet/>
      <dgm:spPr/>
      <dgm:t>
        <a:bodyPr/>
        <a:lstStyle/>
        <a:p>
          <a:endParaRPr lang="en-US"/>
        </a:p>
      </dgm:t>
    </dgm:pt>
    <dgm:pt modelId="{0E63E243-B2A9-4F50-9984-440AB6AD0AC6}" type="parTrans" cxnId="{5FCF30CC-A1CE-4221-884D-21D04B9491C0}">
      <dgm:prSet/>
      <dgm:spPr/>
      <dgm:t>
        <a:bodyPr/>
        <a:lstStyle/>
        <a:p>
          <a:endParaRPr lang="en-US"/>
        </a:p>
      </dgm:t>
    </dgm:pt>
    <dgm:pt modelId="{82DCCCCD-1BBD-4302-81A4-27B171C1CA60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>
            <a:buNone/>
          </a:pPr>
          <a:r>
            <a:rPr lang="en-US" b="1" i="0">
              <a:latin typeface="+mn-lt"/>
              <a:cs typeface="Anek Bangla Condensed SemiBold" pitchFamily="2" charset="0"/>
            </a:rPr>
            <a:t>Technical Assurance</a:t>
          </a:r>
          <a:endParaRPr lang="en-US" b="1">
            <a:latin typeface="+mn-lt"/>
            <a:cs typeface="Anek Bangla Condensed SemiBold" pitchFamily="2" charset="0"/>
          </a:endParaRPr>
        </a:p>
      </dgm:t>
    </dgm:pt>
    <dgm:pt modelId="{D4F8CD91-39DB-4E16-8C52-1E2C9812A6FB}" type="parTrans" cxnId="{96D04E75-63A9-421D-AFDD-651AD9F90F9F}">
      <dgm:prSet/>
      <dgm:spPr/>
      <dgm:t>
        <a:bodyPr/>
        <a:lstStyle/>
        <a:p>
          <a:endParaRPr lang="en-US"/>
        </a:p>
      </dgm:t>
    </dgm:pt>
    <dgm:pt modelId="{6424A03A-C4C7-4801-8FCF-069FCD388DDA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build the system to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achieve 100% success in preventing double-bookings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of unique, one-of-a-kind Shital Pati mats through robust database design.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272247D2-A6B4-4082-8C0E-BFE0160F401F}" type="sibTrans" cxnId="{96D04E75-63A9-421D-AFDD-651AD9F90F9F}">
      <dgm:prSet/>
      <dgm:spPr/>
      <dgm:t>
        <a:bodyPr/>
        <a:lstStyle/>
        <a:p>
          <a:endParaRPr lang="en-US"/>
        </a:p>
      </dgm:t>
    </dgm:pt>
    <dgm:pt modelId="{6DB60CDB-735C-4434-B363-757F9BA477C5}" type="parTrans" cxnId="{AEB68EBE-103B-4E2E-97DC-0BFB1C0A4747}">
      <dgm:prSet/>
      <dgm:spPr/>
      <dgm:t>
        <a:bodyPr/>
        <a:lstStyle/>
        <a:p>
          <a:endParaRPr lang="en-US"/>
        </a:p>
      </dgm:t>
    </dgm:pt>
    <dgm:pt modelId="{965556DE-3B28-4699-866D-6D418405C1CD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ensure the critical online payment and confirmation process executes efficiently and reliably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within a professional time limit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(e.g., under 15 seconds).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E7F67138-E86B-43B0-A5A6-D10527D3D1BC}" type="sibTrans" cxnId="{AEB68EBE-103B-4E2E-97DC-0BFB1C0A4747}">
      <dgm:prSet/>
      <dgm:spPr/>
      <dgm:t>
        <a:bodyPr/>
        <a:lstStyle/>
        <a:p>
          <a:endParaRPr lang="en-US"/>
        </a:p>
      </dgm:t>
    </dgm:pt>
    <dgm:pt modelId="{2063DEA0-68A0-4647-B040-E2A1834DD66B}" type="sibTrans" cxnId="{5FCF30CC-A1CE-4221-884D-21D04B9491C0}">
      <dgm:prSet/>
      <dgm:spPr/>
      <dgm:t>
        <a:bodyPr/>
        <a:lstStyle/>
        <a:p>
          <a:endParaRPr lang="en-US"/>
        </a:p>
      </dgm:t>
    </dgm:pt>
    <dgm:pt modelId="{158E0EF2-B7A3-4E7F-B331-D79C16FCA198}" type="parTrans" cxnId="{6A19D97D-E845-462C-8623-C49F626E71A1}">
      <dgm:prSet/>
      <dgm:spPr/>
      <dgm:t>
        <a:bodyPr/>
        <a:lstStyle/>
        <a:p>
          <a:endParaRPr lang="en-US"/>
        </a:p>
      </dgm:t>
    </dgm:pt>
    <dgm:pt modelId="{1D993824-E450-4D8D-B23F-62E4B9AF4DCB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>
            <a:buNone/>
          </a:pPr>
          <a:r>
            <a:rPr lang="en-US" b="1" i="0">
              <a:latin typeface="+mn-lt"/>
              <a:cs typeface="Anek Bangla Condensed SemiBold" pitchFamily="2" charset="0"/>
            </a:rPr>
            <a:t>Cultural Stewardship</a:t>
          </a:r>
        </a:p>
      </dgm:t>
    </dgm:pt>
    <dgm:pt modelId="{BE47F8E4-C230-4FAF-8993-85F5A5DBF3B9}" type="parTrans" cxnId="{D55A52A9-F1D7-4196-9E18-FC802EBF6FD7}">
      <dgm:prSet/>
      <dgm:spPr/>
      <dgm:t>
        <a:bodyPr/>
        <a:lstStyle/>
        <a:p>
          <a:endParaRPr lang="en-US"/>
        </a:p>
      </dgm:t>
    </dgm:pt>
    <dgm:pt modelId="{98360496-23F8-4AA7-AFA1-06302E6858DB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implement product fields that allow for the documentation and display of cultural metadata (e.g., motif type, region of origin, and artisan story), transforming a sale into a piece of documented heritage.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D59712B7-41FF-420A-9BA9-9D29E6A4E6EF}" type="sibTrans" cxnId="{D55A52A9-F1D7-4196-9E18-FC802EBF6FD7}">
      <dgm:prSet/>
      <dgm:spPr/>
      <dgm:t>
        <a:bodyPr/>
        <a:lstStyle/>
        <a:p>
          <a:endParaRPr lang="en-US"/>
        </a:p>
      </dgm:t>
    </dgm:pt>
    <dgm:pt modelId="{8F620A87-32A5-4A21-BD7A-93759A9D2E59}" type="parTrans" cxnId="{DF3A59EF-53FD-431D-A3CF-F05F2655AE32}">
      <dgm:prSet/>
      <dgm:spPr/>
      <dgm:t>
        <a:bodyPr/>
        <a:lstStyle/>
        <a:p>
          <a:endParaRPr lang="en-US"/>
        </a:p>
      </dgm:t>
    </dgm:pt>
    <dgm:pt modelId="{FDD00434-1CD8-4FFA-91E4-7664565705D3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develop an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Icon-Driven, Bangla-First Interface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for the artisan dashboard, effectively lowering the digital literacy barrier and making online sales simple and accessible.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044F4470-BAED-4547-9286-F6EFB658CF99}" type="sibTrans" cxnId="{DF3A59EF-53FD-431D-A3CF-F05F2655AE32}">
      <dgm:prSet/>
      <dgm:spPr/>
      <dgm:t>
        <a:bodyPr/>
        <a:lstStyle/>
        <a:p>
          <a:endParaRPr lang="en-US"/>
        </a:p>
      </dgm:t>
    </dgm:pt>
    <dgm:pt modelId="{067216A5-677D-438B-B22F-0932EBF16E8F}" type="sibTrans" cxnId="{6A19D97D-E845-462C-8623-C49F626E71A1}">
      <dgm:prSet/>
      <dgm:spPr/>
      <dgm:t>
        <a:bodyPr/>
        <a:lstStyle/>
        <a:p>
          <a:endParaRPr lang="en-US"/>
        </a:p>
      </dgm:t>
    </dgm:pt>
    <dgm:pt modelId="{3D0672CA-5F14-4152-982C-FE69B767076A}" type="parTrans" cxnId="{6D3C5A84-C31F-4C3E-A46A-C0F4CAB70A6E}">
      <dgm:prSet/>
      <dgm:spPr/>
      <dgm:t>
        <a:bodyPr/>
        <a:lstStyle/>
        <a:p>
          <a:endParaRPr lang="en-US"/>
        </a:p>
      </dgm:t>
    </dgm:pt>
    <dgm:pt modelId="{56885B81-B694-43C8-8502-6F937753B42F}">
      <dgm:prSet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>
            <a:buNone/>
          </a:pPr>
          <a:r>
            <a:rPr lang="en-US" b="1" i="0">
              <a:latin typeface="+mn-lt"/>
              <a:cs typeface="Anek Bangla Condensed SemiBold" pitchFamily="2" charset="0"/>
            </a:rPr>
            <a:t>Operational Excellence</a:t>
          </a:r>
          <a:endParaRPr lang="en-US" b="1">
            <a:latin typeface="+mn-lt"/>
            <a:cs typeface="Anek Bangla Condensed SemiBold" pitchFamily="2" charset="0"/>
          </a:endParaRPr>
        </a:p>
      </dgm:t>
    </dgm:pt>
    <dgm:pt modelId="{1222C5C1-427F-4F84-BF7C-0DE878CB3A06}" type="parTrans" cxnId="{DC092779-81B4-42AE-BD31-3F661D85C47C}">
      <dgm:prSet/>
      <dgm:spPr/>
      <dgm:t>
        <a:bodyPr/>
        <a:lstStyle/>
        <a:p>
          <a:endParaRPr lang="en-US"/>
        </a:p>
      </dgm:t>
    </dgm:pt>
    <dgm:pt modelId="{1A176386-2DA2-4BB5-8294-FF5A08104878}">
      <dgm:prSet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integrate a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Delivery Management system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that provides buyers with a reliable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tracking ID and digital status updates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, moving beyond manual, informal village delivery methods.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25581806-9C94-44D6-BC87-66914F1F585C}" type="sibTrans" cxnId="{DC092779-81B4-42AE-BD31-3F661D85C47C}">
      <dgm:prSet/>
      <dgm:spPr/>
      <dgm:t>
        <a:bodyPr/>
        <a:lstStyle/>
        <a:p>
          <a:endParaRPr lang="en-US"/>
        </a:p>
      </dgm:t>
    </dgm:pt>
    <dgm:pt modelId="{5189F1B1-EEA8-469D-AD2B-C98D6FF8C010}" type="parTrans" cxnId="{54C1166E-A98D-4E17-9280-0CCBC355C2CC}">
      <dgm:prSet/>
      <dgm:spPr/>
      <dgm:t>
        <a:bodyPr/>
        <a:lstStyle/>
        <a:p>
          <a:endParaRPr lang="en-US"/>
        </a:p>
      </dgm:t>
    </dgm:pt>
    <dgm:pt modelId="{CF6A740E-1A77-45A7-9639-50F4EC53A3AF}">
      <dgm:prSet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provide a professional, user-friendly marketplace that successfully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connects rural artisans with urban and international buyers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, granting the craft global visibility.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D2CD2974-8690-4816-8C80-25E4E83D036E}" type="sibTrans" cxnId="{54C1166E-A98D-4E17-9280-0CCBC355C2CC}">
      <dgm:prSet/>
      <dgm:spPr/>
      <dgm:t>
        <a:bodyPr/>
        <a:lstStyle/>
        <a:p>
          <a:endParaRPr lang="en-US"/>
        </a:p>
      </dgm:t>
    </dgm:pt>
    <dgm:pt modelId="{FC82BC8F-1973-47A4-9573-F09EE473138E}" type="sibTrans" cxnId="{6D3C5A84-C31F-4C3E-A46A-C0F4CAB70A6E}">
      <dgm:prSet/>
      <dgm:spPr/>
      <dgm:t>
        <a:bodyPr/>
        <a:lstStyle/>
        <a:p>
          <a:endParaRPr lang="en-US"/>
        </a:p>
      </dgm:t>
    </dgm:pt>
    <dgm:pt modelId="{2A142378-1DB2-4ADD-9C26-D2183149ACD5}" type="pres">
      <dgm:prSet presAssocID="{76E1FDD0-A31B-41BB-AF8E-D446F4B6B08B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F3C98BC-C0FB-48B3-BB91-2E7220D18C9B}" type="pres">
      <dgm:prSet presAssocID="{3A063FE8-161B-4509-BF32-E99EC7328115}" presName="horFlow" presStyleCnt="0"/>
      <dgm:spPr/>
    </dgm:pt>
    <dgm:pt modelId="{8F53025F-7564-4DBA-A0D4-471B06E5E05D}" type="pres">
      <dgm:prSet presAssocID="{3A063FE8-161B-4509-BF32-E99EC7328115}" presName="bigChev" presStyleLbl="node1" presStyleIdx="0" presStyleCnt="4"/>
      <dgm:spPr/>
    </dgm:pt>
    <dgm:pt modelId="{D651E74D-88D7-48D5-909E-CD981ADAC8D7}" type="pres">
      <dgm:prSet presAssocID="{B6AC13D0-5048-4566-915C-C982A43275CC}" presName="parTrans" presStyleCnt="0"/>
      <dgm:spPr/>
    </dgm:pt>
    <dgm:pt modelId="{6BE3CFB7-2AC1-4C6A-B438-C6F560024A3A}" type="pres">
      <dgm:prSet presAssocID="{EEA33A9F-EF12-4B32-A421-CBF9378F29DF}" presName="node" presStyleLbl="alignAccFollowNode1" presStyleIdx="0" presStyleCnt="8">
        <dgm:presLayoutVars>
          <dgm:bulletEnabled val="1"/>
        </dgm:presLayoutVars>
      </dgm:prSet>
      <dgm:spPr/>
    </dgm:pt>
    <dgm:pt modelId="{E68BACC1-90DE-4C8E-BABF-D01CFB2EF191}" type="pres">
      <dgm:prSet presAssocID="{99581C8F-665F-438E-A922-4C5A19CA707C}" presName="sibTrans" presStyleCnt="0"/>
      <dgm:spPr/>
    </dgm:pt>
    <dgm:pt modelId="{EE14F55D-9085-438A-991E-CF302684F86F}" type="pres">
      <dgm:prSet presAssocID="{3DE96128-21E7-48A9-98B9-4B30AE1E8FF9}" presName="node" presStyleLbl="alignAccFollowNode1" presStyleIdx="1" presStyleCnt="8">
        <dgm:presLayoutVars>
          <dgm:bulletEnabled val="1"/>
        </dgm:presLayoutVars>
      </dgm:prSet>
      <dgm:spPr/>
    </dgm:pt>
    <dgm:pt modelId="{40195BF3-C5EA-446D-B0A2-CDE7288083D4}" type="pres">
      <dgm:prSet presAssocID="{3A063FE8-161B-4509-BF32-E99EC7328115}" presName="vSp" presStyleCnt="0"/>
      <dgm:spPr/>
    </dgm:pt>
    <dgm:pt modelId="{1BF75CFC-5AC2-454E-B294-BA20BC4CC662}" type="pres">
      <dgm:prSet presAssocID="{82DCCCCD-1BBD-4302-81A4-27B171C1CA60}" presName="horFlow" presStyleCnt="0"/>
      <dgm:spPr/>
    </dgm:pt>
    <dgm:pt modelId="{62491FAE-D904-4714-A8AA-E2E3AC7DAC3B}" type="pres">
      <dgm:prSet presAssocID="{82DCCCCD-1BBD-4302-81A4-27B171C1CA60}" presName="bigChev" presStyleLbl="node1" presStyleIdx="1" presStyleCnt="4"/>
      <dgm:spPr/>
    </dgm:pt>
    <dgm:pt modelId="{710980A7-8C89-44A6-BFBA-FF6A83B17C81}" type="pres">
      <dgm:prSet presAssocID="{D4F8CD91-39DB-4E16-8C52-1E2C9812A6FB}" presName="parTrans" presStyleCnt="0"/>
      <dgm:spPr/>
    </dgm:pt>
    <dgm:pt modelId="{2CB78DE8-3014-4870-B50C-0DE2232D576D}" type="pres">
      <dgm:prSet presAssocID="{6424A03A-C4C7-4801-8FCF-069FCD388DDA}" presName="node" presStyleLbl="alignAccFollowNode1" presStyleIdx="2" presStyleCnt="8">
        <dgm:presLayoutVars>
          <dgm:bulletEnabled val="1"/>
        </dgm:presLayoutVars>
      </dgm:prSet>
      <dgm:spPr/>
    </dgm:pt>
    <dgm:pt modelId="{CD8C60C7-288D-481A-9DA2-DE51D33CBD90}" type="pres">
      <dgm:prSet presAssocID="{272247D2-A6B4-4082-8C0E-BFE0160F401F}" presName="sibTrans" presStyleCnt="0"/>
      <dgm:spPr/>
    </dgm:pt>
    <dgm:pt modelId="{C82509F7-19E5-4EE5-8BB7-0FC9AC2E9CF6}" type="pres">
      <dgm:prSet presAssocID="{965556DE-3B28-4699-866D-6D418405C1CD}" presName="node" presStyleLbl="alignAccFollowNode1" presStyleIdx="3" presStyleCnt="8">
        <dgm:presLayoutVars>
          <dgm:bulletEnabled val="1"/>
        </dgm:presLayoutVars>
      </dgm:prSet>
      <dgm:spPr/>
    </dgm:pt>
    <dgm:pt modelId="{DFBBADD9-875F-459B-86A5-D45563E60660}" type="pres">
      <dgm:prSet presAssocID="{82DCCCCD-1BBD-4302-81A4-27B171C1CA60}" presName="vSp" presStyleCnt="0"/>
      <dgm:spPr/>
    </dgm:pt>
    <dgm:pt modelId="{585F8CFD-8F78-45BA-B1E0-6542762BD47C}" type="pres">
      <dgm:prSet presAssocID="{1D993824-E450-4D8D-B23F-62E4B9AF4DCB}" presName="horFlow" presStyleCnt="0"/>
      <dgm:spPr/>
    </dgm:pt>
    <dgm:pt modelId="{C9F6DAB1-1C69-4FB6-B6EE-E2C05770C3B7}" type="pres">
      <dgm:prSet presAssocID="{1D993824-E450-4D8D-B23F-62E4B9AF4DCB}" presName="bigChev" presStyleLbl="node1" presStyleIdx="2" presStyleCnt="4"/>
      <dgm:spPr/>
    </dgm:pt>
    <dgm:pt modelId="{4E438CCB-2EB9-4DC8-9781-A513621D5E09}" type="pres">
      <dgm:prSet presAssocID="{BE47F8E4-C230-4FAF-8993-85F5A5DBF3B9}" presName="parTrans" presStyleCnt="0"/>
      <dgm:spPr/>
    </dgm:pt>
    <dgm:pt modelId="{B32FA039-E2BC-4DF9-B376-CA3D6EB44451}" type="pres">
      <dgm:prSet presAssocID="{98360496-23F8-4AA7-AFA1-06302E6858DB}" presName="node" presStyleLbl="alignAccFollowNode1" presStyleIdx="4" presStyleCnt="8">
        <dgm:presLayoutVars>
          <dgm:bulletEnabled val="1"/>
        </dgm:presLayoutVars>
      </dgm:prSet>
      <dgm:spPr/>
    </dgm:pt>
    <dgm:pt modelId="{1ED3D329-2764-4EBF-AB90-FEA2CA6F92F7}" type="pres">
      <dgm:prSet presAssocID="{D59712B7-41FF-420A-9BA9-9D29E6A4E6EF}" presName="sibTrans" presStyleCnt="0"/>
      <dgm:spPr/>
    </dgm:pt>
    <dgm:pt modelId="{8DB6217E-120A-462D-80BC-D3E0A770945A}" type="pres">
      <dgm:prSet presAssocID="{FDD00434-1CD8-4FFA-91E4-7664565705D3}" presName="node" presStyleLbl="alignAccFollowNode1" presStyleIdx="5" presStyleCnt="8">
        <dgm:presLayoutVars>
          <dgm:bulletEnabled val="1"/>
        </dgm:presLayoutVars>
      </dgm:prSet>
      <dgm:spPr/>
    </dgm:pt>
    <dgm:pt modelId="{606D6F3D-779C-4442-8462-297E96D9976C}" type="pres">
      <dgm:prSet presAssocID="{1D993824-E450-4D8D-B23F-62E4B9AF4DCB}" presName="vSp" presStyleCnt="0"/>
      <dgm:spPr/>
    </dgm:pt>
    <dgm:pt modelId="{A41211CD-7613-4F9A-8445-7207ABCBCBDD}" type="pres">
      <dgm:prSet presAssocID="{56885B81-B694-43C8-8502-6F937753B42F}" presName="horFlow" presStyleCnt="0"/>
      <dgm:spPr/>
    </dgm:pt>
    <dgm:pt modelId="{D2108C60-62DC-4D77-A076-E4DD749160D1}" type="pres">
      <dgm:prSet presAssocID="{56885B81-B694-43C8-8502-6F937753B42F}" presName="bigChev" presStyleLbl="node1" presStyleIdx="3" presStyleCnt="4"/>
      <dgm:spPr/>
    </dgm:pt>
    <dgm:pt modelId="{16750637-BABD-4461-B67E-51C5F4A89D03}" type="pres">
      <dgm:prSet presAssocID="{1222C5C1-427F-4F84-BF7C-0DE878CB3A06}" presName="parTrans" presStyleCnt="0"/>
      <dgm:spPr/>
    </dgm:pt>
    <dgm:pt modelId="{2E0E7F5B-E4AC-4FA8-AA5A-7E8FCCA642C0}" type="pres">
      <dgm:prSet presAssocID="{1A176386-2DA2-4BB5-8294-FF5A08104878}" presName="node" presStyleLbl="alignAccFollowNode1" presStyleIdx="6" presStyleCnt="8">
        <dgm:presLayoutVars>
          <dgm:bulletEnabled val="1"/>
        </dgm:presLayoutVars>
      </dgm:prSet>
      <dgm:spPr/>
    </dgm:pt>
    <dgm:pt modelId="{1B1CBF31-73B6-4DA5-9A98-0CEF36E04BA7}" type="pres">
      <dgm:prSet presAssocID="{25581806-9C94-44D6-BC87-66914F1F585C}" presName="sibTrans" presStyleCnt="0"/>
      <dgm:spPr/>
    </dgm:pt>
    <dgm:pt modelId="{0E5011AF-6C6B-4923-9D5F-C2966868AE20}" type="pres">
      <dgm:prSet presAssocID="{CF6A740E-1A77-45A7-9639-50F4EC53A3AF}" presName="node" presStyleLbl="alignAccFollowNode1" presStyleIdx="7" presStyleCnt="8">
        <dgm:presLayoutVars>
          <dgm:bulletEnabled val="1"/>
        </dgm:presLayoutVars>
      </dgm:prSet>
      <dgm:spPr/>
    </dgm:pt>
  </dgm:ptLst>
  <dgm:cxnLst>
    <dgm:cxn modelId="{C320E207-3352-4716-84A1-5A8F8726D6B0}" type="presOf" srcId="{3DE96128-21E7-48A9-98B9-4B30AE1E8FF9}" destId="{EE14F55D-9085-438A-991E-CF302684F86F}" srcOrd="0" destOrd="0" presId="urn:microsoft.com/office/officeart/2005/8/layout/lProcess3"/>
    <dgm:cxn modelId="{ADB56F0F-B264-4C33-833C-E87F196522B8}" srcId="{3A063FE8-161B-4509-BF32-E99EC7328115}" destId="{3DE96128-21E7-48A9-98B9-4B30AE1E8FF9}" srcOrd="1" destOrd="0" parTransId="{AB537D84-E939-481F-B514-660533138004}" sibTransId="{05E89A15-2036-465D-BAFA-1AE3EBF0F571}"/>
    <dgm:cxn modelId="{16374525-73A7-4858-920A-F9465E05560D}" type="presOf" srcId="{1D993824-E450-4D8D-B23F-62E4B9AF4DCB}" destId="{C9F6DAB1-1C69-4FB6-B6EE-E2C05770C3B7}" srcOrd="0" destOrd="0" presId="urn:microsoft.com/office/officeart/2005/8/layout/lProcess3"/>
    <dgm:cxn modelId="{ECF5C939-751B-49C7-A3BB-B068C1B8FADB}" type="presOf" srcId="{965556DE-3B28-4699-866D-6D418405C1CD}" destId="{C82509F7-19E5-4EE5-8BB7-0FC9AC2E9CF6}" srcOrd="0" destOrd="0" presId="urn:microsoft.com/office/officeart/2005/8/layout/lProcess3"/>
    <dgm:cxn modelId="{CE138B6C-F603-4BC9-88AD-3DBD37D2475B}" srcId="{76E1FDD0-A31B-41BB-AF8E-D446F4B6B08B}" destId="{3A063FE8-161B-4509-BF32-E99EC7328115}" srcOrd="0" destOrd="0" parTransId="{99C70697-DBF0-43D0-A951-46AFE50866C0}" sibTransId="{0C78D821-B2B8-46EA-A7B6-4B8DF788F672}"/>
    <dgm:cxn modelId="{54C1166E-A98D-4E17-9280-0CCBC355C2CC}" srcId="{56885B81-B694-43C8-8502-6F937753B42F}" destId="{CF6A740E-1A77-45A7-9639-50F4EC53A3AF}" srcOrd="1" destOrd="0" parTransId="{5189F1B1-EEA8-469D-AD2B-C98D6FF8C010}" sibTransId="{D2CD2974-8690-4816-8C80-25E4E83D036E}"/>
    <dgm:cxn modelId="{6E600874-FA6E-47E8-9F7B-4FE667ADDDE0}" type="presOf" srcId="{3A063FE8-161B-4509-BF32-E99EC7328115}" destId="{8F53025F-7564-4DBA-A0D4-471B06E5E05D}" srcOrd="0" destOrd="0" presId="urn:microsoft.com/office/officeart/2005/8/layout/lProcess3"/>
    <dgm:cxn modelId="{02ADF174-9B2F-4045-8020-66958F22057A}" type="presOf" srcId="{82DCCCCD-1BBD-4302-81A4-27B171C1CA60}" destId="{62491FAE-D904-4714-A8AA-E2E3AC7DAC3B}" srcOrd="0" destOrd="0" presId="urn:microsoft.com/office/officeart/2005/8/layout/lProcess3"/>
    <dgm:cxn modelId="{96D04E75-63A9-421D-AFDD-651AD9F90F9F}" srcId="{82DCCCCD-1BBD-4302-81A4-27B171C1CA60}" destId="{6424A03A-C4C7-4801-8FCF-069FCD388DDA}" srcOrd="0" destOrd="0" parTransId="{D4F8CD91-39DB-4E16-8C52-1E2C9812A6FB}" sibTransId="{272247D2-A6B4-4082-8C0E-BFE0160F401F}"/>
    <dgm:cxn modelId="{DC092779-81B4-42AE-BD31-3F661D85C47C}" srcId="{56885B81-B694-43C8-8502-6F937753B42F}" destId="{1A176386-2DA2-4BB5-8294-FF5A08104878}" srcOrd="0" destOrd="0" parTransId="{1222C5C1-427F-4F84-BF7C-0DE878CB3A06}" sibTransId="{25581806-9C94-44D6-BC87-66914F1F585C}"/>
    <dgm:cxn modelId="{DB17EC7B-8FB1-4196-BD7C-6D30DB01D606}" type="presOf" srcId="{98360496-23F8-4AA7-AFA1-06302E6858DB}" destId="{B32FA039-E2BC-4DF9-B376-CA3D6EB44451}" srcOrd="0" destOrd="0" presId="urn:microsoft.com/office/officeart/2005/8/layout/lProcess3"/>
    <dgm:cxn modelId="{6A19D97D-E845-462C-8623-C49F626E71A1}" srcId="{76E1FDD0-A31B-41BB-AF8E-D446F4B6B08B}" destId="{1D993824-E450-4D8D-B23F-62E4B9AF4DCB}" srcOrd="2" destOrd="0" parTransId="{158E0EF2-B7A3-4E7F-B331-D79C16FCA198}" sibTransId="{067216A5-677D-438B-B22F-0932EBF16E8F}"/>
    <dgm:cxn modelId="{6D3C5A84-C31F-4C3E-A46A-C0F4CAB70A6E}" srcId="{76E1FDD0-A31B-41BB-AF8E-D446F4B6B08B}" destId="{56885B81-B694-43C8-8502-6F937753B42F}" srcOrd="3" destOrd="0" parTransId="{3D0672CA-5F14-4152-982C-FE69B767076A}" sibTransId="{FC82BC8F-1973-47A4-9573-F09EE473138E}"/>
    <dgm:cxn modelId="{CF88108B-33E6-48DC-A27D-ED8C66751E6C}" type="presOf" srcId="{CF6A740E-1A77-45A7-9639-50F4EC53A3AF}" destId="{0E5011AF-6C6B-4923-9D5F-C2966868AE20}" srcOrd="0" destOrd="0" presId="urn:microsoft.com/office/officeart/2005/8/layout/lProcess3"/>
    <dgm:cxn modelId="{D55A52A9-F1D7-4196-9E18-FC802EBF6FD7}" srcId="{1D993824-E450-4D8D-B23F-62E4B9AF4DCB}" destId="{98360496-23F8-4AA7-AFA1-06302E6858DB}" srcOrd="0" destOrd="0" parTransId="{BE47F8E4-C230-4FAF-8993-85F5A5DBF3B9}" sibTransId="{D59712B7-41FF-420A-9BA9-9D29E6A4E6EF}"/>
    <dgm:cxn modelId="{E5246FB7-F774-4B4A-8FCC-EAE91C551639}" type="presOf" srcId="{EEA33A9F-EF12-4B32-A421-CBF9378F29DF}" destId="{6BE3CFB7-2AC1-4C6A-B438-C6F560024A3A}" srcOrd="0" destOrd="0" presId="urn:microsoft.com/office/officeart/2005/8/layout/lProcess3"/>
    <dgm:cxn modelId="{AEB68EBE-103B-4E2E-97DC-0BFB1C0A4747}" srcId="{82DCCCCD-1BBD-4302-81A4-27B171C1CA60}" destId="{965556DE-3B28-4699-866D-6D418405C1CD}" srcOrd="1" destOrd="0" parTransId="{6DB60CDB-735C-4434-B363-757F9BA477C5}" sibTransId="{E7F67138-E86B-43B0-A5A6-D10527D3D1BC}"/>
    <dgm:cxn modelId="{A0DFA3CA-B0A3-4617-BDA3-8A58864C4CE8}" type="presOf" srcId="{76E1FDD0-A31B-41BB-AF8E-D446F4B6B08B}" destId="{2A142378-1DB2-4ADD-9C26-D2183149ACD5}" srcOrd="0" destOrd="0" presId="urn:microsoft.com/office/officeart/2005/8/layout/lProcess3"/>
    <dgm:cxn modelId="{5FCF30CC-A1CE-4221-884D-21D04B9491C0}" srcId="{76E1FDD0-A31B-41BB-AF8E-D446F4B6B08B}" destId="{82DCCCCD-1BBD-4302-81A4-27B171C1CA60}" srcOrd="1" destOrd="0" parTransId="{0E63E243-B2A9-4F50-9984-440AB6AD0AC6}" sibTransId="{2063DEA0-68A0-4647-B040-E2A1834DD66B}"/>
    <dgm:cxn modelId="{030B22D6-F3AB-42ED-8FAB-80D0956BAEDB}" type="presOf" srcId="{FDD00434-1CD8-4FFA-91E4-7664565705D3}" destId="{8DB6217E-120A-462D-80BC-D3E0A770945A}" srcOrd="0" destOrd="0" presId="urn:microsoft.com/office/officeart/2005/8/layout/lProcess3"/>
    <dgm:cxn modelId="{F97005D8-0ED1-43A8-A82B-4B660305D8CE}" srcId="{3A063FE8-161B-4509-BF32-E99EC7328115}" destId="{EEA33A9F-EF12-4B32-A421-CBF9378F29DF}" srcOrd="0" destOrd="0" parTransId="{B6AC13D0-5048-4566-915C-C982A43275CC}" sibTransId="{99581C8F-665F-438E-A922-4C5A19CA707C}"/>
    <dgm:cxn modelId="{92ADD2DF-0160-4D9B-A9E4-9CAD1DDA0D57}" type="presOf" srcId="{6424A03A-C4C7-4801-8FCF-069FCD388DDA}" destId="{2CB78DE8-3014-4870-B50C-0DE2232D576D}" srcOrd="0" destOrd="0" presId="urn:microsoft.com/office/officeart/2005/8/layout/lProcess3"/>
    <dgm:cxn modelId="{DF3A59EF-53FD-431D-A3CF-F05F2655AE32}" srcId="{1D993824-E450-4D8D-B23F-62E4B9AF4DCB}" destId="{FDD00434-1CD8-4FFA-91E4-7664565705D3}" srcOrd="1" destOrd="0" parTransId="{8F620A87-32A5-4A21-BD7A-93759A9D2E59}" sibTransId="{044F4470-BAED-4547-9286-F6EFB658CF99}"/>
    <dgm:cxn modelId="{9746BAF6-4639-4698-9E94-2CD11A4467ED}" type="presOf" srcId="{56885B81-B694-43C8-8502-6F937753B42F}" destId="{D2108C60-62DC-4D77-A076-E4DD749160D1}" srcOrd="0" destOrd="0" presId="urn:microsoft.com/office/officeart/2005/8/layout/lProcess3"/>
    <dgm:cxn modelId="{72E64FF8-403B-49C3-B020-3CABB3992E49}" type="presOf" srcId="{1A176386-2DA2-4BB5-8294-FF5A08104878}" destId="{2E0E7F5B-E4AC-4FA8-AA5A-7E8FCCA642C0}" srcOrd="0" destOrd="0" presId="urn:microsoft.com/office/officeart/2005/8/layout/lProcess3"/>
    <dgm:cxn modelId="{81156F96-5BEF-45E2-9FB6-D435734E925B}" type="presParOf" srcId="{2A142378-1DB2-4ADD-9C26-D2183149ACD5}" destId="{1F3C98BC-C0FB-48B3-BB91-2E7220D18C9B}" srcOrd="0" destOrd="0" presId="urn:microsoft.com/office/officeart/2005/8/layout/lProcess3"/>
    <dgm:cxn modelId="{590DF807-776A-4C4D-8AA6-1919FC0BE8CC}" type="presParOf" srcId="{1F3C98BC-C0FB-48B3-BB91-2E7220D18C9B}" destId="{8F53025F-7564-4DBA-A0D4-471B06E5E05D}" srcOrd="0" destOrd="0" presId="urn:microsoft.com/office/officeart/2005/8/layout/lProcess3"/>
    <dgm:cxn modelId="{F1F4D315-1F9C-46BA-ACCB-B5E9850D4EB4}" type="presParOf" srcId="{1F3C98BC-C0FB-48B3-BB91-2E7220D18C9B}" destId="{D651E74D-88D7-48D5-909E-CD981ADAC8D7}" srcOrd="1" destOrd="0" presId="urn:microsoft.com/office/officeart/2005/8/layout/lProcess3"/>
    <dgm:cxn modelId="{C45FB051-4066-4B3E-B373-6FD8EAAE3720}" type="presParOf" srcId="{1F3C98BC-C0FB-48B3-BB91-2E7220D18C9B}" destId="{6BE3CFB7-2AC1-4C6A-B438-C6F560024A3A}" srcOrd="2" destOrd="0" presId="urn:microsoft.com/office/officeart/2005/8/layout/lProcess3"/>
    <dgm:cxn modelId="{ED99791D-3119-475C-8712-EE103FB090E4}" type="presParOf" srcId="{1F3C98BC-C0FB-48B3-BB91-2E7220D18C9B}" destId="{E68BACC1-90DE-4C8E-BABF-D01CFB2EF191}" srcOrd="3" destOrd="0" presId="urn:microsoft.com/office/officeart/2005/8/layout/lProcess3"/>
    <dgm:cxn modelId="{19531D16-AF00-46C7-891E-06D1CAA9D9AC}" type="presParOf" srcId="{1F3C98BC-C0FB-48B3-BB91-2E7220D18C9B}" destId="{EE14F55D-9085-438A-991E-CF302684F86F}" srcOrd="4" destOrd="0" presId="urn:microsoft.com/office/officeart/2005/8/layout/lProcess3"/>
    <dgm:cxn modelId="{F5C1ADC5-7A1F-4236-8FCF-5D5734E8208D}" type="presParOf" srcId="{2A142378-1DB2-4ADD-9C26-D2183149ACD5}" destId="{40195BF3-C5EA-446D-B0A2-CDE7288083D4}" srcOrd="1" destOrd="0" presId="urn:microsoft.com/office/officeart/2005/8/layout/lProcess3"/>
    <dgm:cxn modelId="{1F697B22-8BAC-49FC-A43C-37C373AD3545}" type="presParOf" srcId="{2A142378-1DB2-4ADD-9C26-D2183149ACD5}" destId="{1BF75CFC-5AC2-454E-B294-BA20BC4CC662}" srcOrd="2" destOrd="0" presId="urn:microsoft.com/office/officeart/2005/8/layout/lProcess3"/>
    <dgm:cxn modelId="{84F8FBA0-378D-4565-AC94-4AC3AA9ED53A}" type="presParOf" srcId="{1BF75CFC-5AC2-454E-B294-BA20BC4CC662}" destId="{62491FAE-D904-4714-A8AA-E2E3AC7DAC3B}" srcOrd="0" destOrd="0" presId="urn:microsoft.com/office/officeart/2005/8/layout/lProcess3"/>
    <dgm:cxn modelId="{EFE7CAC1-248C-46FB-8A47-0399C01CDA12}" type="presParOf" srcId="{1BF75CFC-5AC2-454E-B294-BA20BC4CC662}" destId="{710980A7-8C89-44A6-BFBA-FF6A83B17C81}" srcOrd="1" destOrd="0" presId="urn:microsoft.com/office/officeart/2005/8/layout/lProcess3"/>
    <dgm:cxn modelId="{93815FFC-4E40-4309-A50C-AF0D3038006E}" type="presParOf" srcId="{1BF75CFC-5AC2-454E-B294-BA20BC4CC662}" destId="{2CB78DE8-3014-4870-B50C-0DE2232D576D}" srcOrd="2" destOrd="0" presId="urn:microsoft.com/office/officeart/2005/8/layout/lProcess3"/>
    <dgm:cxn modelId="{A7EACA20-40EE-4284-BC78-D8B969198F58}" type="presParOf" srcId="{1BF75CFC-5AC2-454E-B294-BA20BC4CC662}" destId="{CD8C60C7-288D-481A-9DA2-DE51D33CBD90}" srcOrd="3" destOrd="0" presId="urn:microsoft.com/office/officeart/2005/8/layout/lProcess3"/>
    <dgm:cxn modelId="{041A1452-B854-4742-994B-7C683458969D}" type="presParOf" srcId="{1BF75CFC-5AC2-454E-B294-BA20BC4CC662}" destId="{C82509F7-19E5-4EE5-8BB7-0FC9AC2E9CF6}" srcOrd="4" destOrd="0" presId="urn:microsoft.com/office/officeart/2005/8/layout/lProcess3"/>
    <dgm:cxn modelId="{58C996B8-A736-4B6F-A71D-4DCB9C3832B9}" type="presParOf" srcId="{2A142378-1DB2-4ADD-9C26-D2183149ACD5}" destId="{DFBBADD9-875F-459B-86A5-D45563E60660}" srcOrd="3" destOrd="0" presId="urn:microsoft.com/office/officeart/2005/8/layout/lProcess3"/>
    <dgm:cxn modelId="{F709C61D-6E5F-42A8-A46D-05A9B457C3AF}" type="presParOf" srcId="{2A142378-1DB2-4ADD-9C26-D2183149ACD5}" destId="{585F8CFD-8F78-45BA-B1E0-6542762BD47C}" srcOrd="4" destOrd="0" presId="urn:microsoft.com/office/officeart/2005/8/layout/lProcess3"/>
    <dgm:cxn modelId="{8B5ACF2A-4337-4B2B-9BB9-FA2B66FE74DB}" type="presParOf" srcId="{585F8CFD-8F78-45BA-B1E0-6542762BD47C}" destId="{C9F6DAB1-1C69-4FB6-B6EE-E2C05770C3B7}" srcOrd="0" destOrd="0" presId="urn:microsoft.com/office/officeart/2005/8/layout/lProcess3"/>
    <dgm:cxn modelId="{B5860075-CAF6-425B-8D98-ABF71B60E021}" type="presParOf" srcId="{585F8CFD-8F78-45BA-B1E0-6542762BD47C}" destId="{4E438CCB-2EB9-4DC8-9781-A513621D5E09}" srcOrd="1" destOrd="0" presId="urn:microsoft.com/office/officeart/2005/8/layout/lProcess3"/>
    <dgm:cxn modelId="{CB1C5D0D-A37F-4213-9252-7D61739F84F9}" type="presParOf" srcId="{585F8CFD-8F78-45BA-B1E0-6542762BD47C}" destId="{B32FA039-E2BC-4DF9-B376-CA3D6EB44451}" srcOrd="2" destOrd="0" presId="urn:microsoft.com/office/officeart/2005/8/layout/lProcess3"/>
    <dgm:cxn modelId="{43E0671B-1198-43B5-AD5A-B971192E8399}" type="presParOf" srcId="{585F8CFD-8F78-45BA-B1E0-6542762BD47C}" destId="{1ED3D329-2764-4EBF-AB90-FEA2CA6F92F7}" srcOrd="3" destOrd="0" presId="urn:microsoft.com/office/officeart/2005/8/layout/lProcess3"/>
    <dgm:cxn modelId="{B9EC7063-2750-4204-8267-20C328243CED}" type="presParOf" srcId="{585F8CFD-8F78-45BA-B1E0-6542762BD47C}" destId="{8DB6217E-120A-462D-80BC-D3E0A770945A}" srcOrd="4" destOrd="0" presId="urn:microsoft.com/office/officeart/2005/8/layout/lProcess3"/>
    <dgm:cxn modelId="{790314D6-FD0C-4FBB-94DA-E70BE0A6D6FB}" type="presParOf" srcId="{2A142378-1DB2-4ADD-9C26-D2183149ACD5}" destId="{606D6F3D-779C-4442-8462-297E96D9976C}" srcOrd="5" destOrd="0" presId="urn:microsoft.com/office/officeart/2005/8/layout/lProcess3"/>
    <dgm:cxn modelId="{4C5C350C-41A8-4A0F-8AC8-CE2400A69481}" type="presParOf" srcId="{2A142378-1DB2-4ADD-9C26-D2183149ACD5}" destId="{A41211CD-7613-4F9A-8445-7207ABCBCBDD}" srcOrd="6" destOrd="0" presId="urn:microsoft.com/office/officeart/2005/8/layout/lProcess3"/>
    <dgm:cxn modelId="{39396A2D-8428-4939-98F9-9833A4756141}" type="presParOf" srcId="{A41211CD-7613-4F9A-8445-7207ABCBCBDD}" destId="{D2108C60-62DC-4D77-A076-E4DD749160D1}" srcOrd="0" destOrd="0" presId="urn:microsoft.com/office/officeart/2005/8/layout/lProcess3"/>
    <dgm:cxn modelId="{355730A9-F15B-4270-B8AF-12D33E33DFEB}" type="presParOf" srcId="{A41211CD-7613-4F9A-8445-7207ABCBCBDD}" destId="{16750637-BABD-4461-B67E-51C5F4A89D03}" srcOrd="1" destOrd="0" presId="urn:microsoft.com/office/officeart/2005/8/layout/lProcess3"/>
    <dgm:cxn modelId="{1CCB139B-AC78-4D49-AADE-C8E8C6AA1B89}" type="presParOf" srcId="{A41211CD-7613-4F9A-8445-7207ABCBCBDD}" destId="{2E0E7F5B-E4AC-4FA8-AA5A-7E8FCCA642C0}" srcOrd="2" destOrd="0" presId="urn:microsoft.com/office/officeart/2005/8/layout/lProcess3"/>
    <dgm:cxn modelId="{01B93CB6-C18F-4C61-B23B-0D9BDB6332BF}" type="presParOf" srcId="{A41211CD-7613-4F9A-8445-7207ABCBCBDD}" destId="{1B1CBF31-73B6-4DA5-9A98-0CEF36E04BA7}" srcOrd="3" destOrd="0" presId="urn:microsoft.com/office/officeart/2005/8/layout/lProcess3"/>
    <dgm:cxn modelId="{93902339-A1C6-4F77-ABBA-0599AB269694}" type="presParOf" srcId="{A41211CD-7613-4F9A-8445-7207ABCBCBDD}" destId="{0E5011AF-6C6B-4923-9D5F-C2966868AE20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main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5FCBBE8-61EE-40F2-9EB6-1D298BF8D1B5}" type="doc">
      <dgm:prSet loTypeId="urn:microsoft.com/office/officeart/2005/8/layout/target1" loCatId="relationship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96FEDD-C917-49B3-B6A0-A788FD5582A1}" type="parTrans" cxnId="{33C36B27-2FF7-42C9-B999-B4EDB8AFFE7C}">
      <dgm:prSet/>
      <dgm:spPr/>
      <dgm:t>
        <a:bodyPr/>
        <a:lstStyle/>
        <a:p>
          <a:endParaRPr lang="en-US"/>
        </a:p>
      </dgm:t>
    </dgm:pt>
    <dgm:pt modelId="{566C922E-A3DE-45C8-AF44-EB9A50603D9F}">
      <dgm:prSet phldrT="[Text]"/>
      <dgm:spPr>
        <a:noFill/>
        <a:ln>
          <a:noFill/>
        </a:ln>
      </dgm:spPr>
      <dgm:t>
        <a:bodyPr/>
        <a:lstStyle/>
        <a:p>
          <a:r>
            <a:rPr lang="en-US">
              <a:solidFill>
                <a:schemeClr val="accent1">
                  <a:lumMod val="50000"/>
                </a:schemeClr>
              </a:solidFill>
            </a:rPr>
            <a:t>Cultural Preservation</a:t>
          </a:r>
        </a:p>
      </dgm:t>
    </dgm:pt>
    <dgm:pt modelId="{4E69D8FB-6351-4AB4-837F-7435FBA70BA4}" type="sibTrans" cxnId="{33C36B27-2FF7-42C9-B999-B4EDB8AFFE7C}">
      <dgm:prSet/>
      <dgm:spPr/>
      <dgm:t>
        <a:bodyPr/>
        <a:lstStyle/>
        <a:p>
          <a:endParaRPr lang="en-US"/>
        </a:p>
      </dgm:t>
    </dgm:pt>
    <dgm:pt modelId="{5CF53EF9-E02A-4070-B873-5CB249BA54DF}" type="parTrans" cxnId="{C12B1474-2721-48A2-9108-EF409C77161A}">
      <dgm:prSet/>
      <dgm:spPr/>
      <dgm:t>
        <a:bodyPr/>
        <a:lstStyle/>
        <a:p>
          <a:endParaRPr lang="en-US"/>
        </a:p>
      </dgm:t>
    </dgm:pt>
    <dgm:pt modelId="{87F27FE7-B629-4AEB-99ED-38CD80C48E6C}">
      <dgm:prSet phldrT="[Text]"/>
      <dgm:spPr>
        <a:noFill/>
        <a:ln>
          <a:noFill/>
        </a:ln>
      </dgm:spPr>
      <dgm:t>
        <a:bodyPr/>
        <a:lstStyle/>
        <a:p>
          <a:r>
            <a:rPr lang="en-US">
              <a:solidFill>
                <a:schemeClr val="accent2"/>
              </a:solidFill>
            </a:rPr>
            <a:t>Economic Justice</a:t>
          </a:r>
        </a:p>
      </dgm:t>
    </dgm:pt>
    <dgm:pt modelId="{E697EAA2-8708-42CB-9179-B8EC86B39597}" type="sibTrans" cxnId="{C12B1474-2721-48A2-9108-EF409C77161A}">
      <dgm:prSet/>
      <dgm:spPr/>
      <dgm:t>
        <a:bodyPr/>
        <a:lstStyle/>
        <a:p>
          <a:endParaRPr lang="en-US"/>
        </a:p>
      </dgm:t>
    </dgm:pt>
    <dgm:pt modelId="{912030B7-71E0-4C2B-8D1F-92C64E6850B4}" type="parTrans" cxnId="{3ABC7806-77A0-4A86-853E-3C4508455694}">
      <dgm:prSet/>
      <dgm:spPr/>
      <dgm:t>
        <a:bodyPr/>
        <a:lstStyle/>
        <a:p>
          <a:endParaRPr lang="en-US"/>
        </a:p>
      </dgm:t>
    </dgm:pt>
    <dgm:pt modelId="{F7FE74FB-69B3-42FF-817B-D98BA477B499}">
      <dgm:prSet phldrT="[Text]"/>
      <dgm:spPr>
        <a:noFill/>
        <a:ln>
          <a:noFill/>
        </a:ln>
      </dgm:spPr>
      <dgm:t>
        <a:bodyPr/>
        <a:lstStyle/>
        <a:p>
          <a:r>
            <a:rPr lang="en-US">
              <a:solidFill>
                <a:schemeClr val="accent1"/>
              </a:solidFill>
            </a:rPr>
            <a:t>Digital Inclusion</a:t>
          </a:r>
        </a:p>
      </dgm:t>
    </dgm:pt>
    <dgm:pt modelId="{698D18A7-FD5A-49CF-9A74-6C77FBADC632}" type="sibTrans" cxnId="{3ABC7806-77A0-4A86-853E-3C4508455694}">
      <dgm:prSet/>
      <dgm:spPr/>
      <dgm:t>
        <a:bodyPr/>
        <a:lstStyle/>
        <a:p>
          <a:endParaRPr lang="en-US"/>
        </a:p>
      </dgm:t>
    </dgm:pt>
    <dgm:pt modelId="{66D2E615-4A5E-4750-9622-AD9221780275}" type="pres">
      <dgm:prSet presAssocID="{15FCBBE8-61EE-40F2-9EB6-1D298BF8D1B5}" presName="composite" presStyleCnt="0">
        <dgm:presLayoutVars>
          <dgm:chMax val="5"/>
          <dgm:dir/>
          <dgm:resizeHandles val="exact"/>
        </dgm:presLayoutVars>
      </dgm:prSet>
      <dgm:spPr/>
    </dgm:pt>
    <dgm:pt modelId="{503118E2-D522-4AE5-BC97-D141224FAB1F}" type="pres">
      <dgm:prSet presAssocID="{566C922E-A3DE-45C8-AF44-EB9A50603D9F}" presName="circle1" presStyleLbl="lnNode1" presStyleIdx="0" presStyleCnt="3" custLinFactNeighborX="48071" custLinFactNeighborY="-45324"/>
      <dgm:spPr>
        <a:solidFill>
          <a:srgbClr val="00206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</dgm:pt>
    <dgm:pt modelId="{3D1D155E-B5A5-4458-BB71-B84F4923BEB0}" type="pres">
      <dgm:prSet presAssocID="{566C922E-A3DE-45C8-AF44-EB9A50603D9F}" presName="text1" presStyleLbl="revTx" presStyleIdx="0" presStyleCnt="3" custScaleX="264019" custScaleY="69232" custLinFactNeighborX="87780" custLinFactNeighborY="-7692">
        <dgm:presLayoutVars>
          <dgm:bulletEnabled val="1"/>
        </dgm:presLayoutVars>
      </dgm:prSet>
      <dgm:spPr/>
    </dgm:pt>
    <dgm:pt modelId="{C57BBC8C-6184-4D16-A68D-D5783562151D}" type="pres">
      <dgm:prSet presAssocID="{566C922E-A3DE-45C8-AF44-EB9A50603D9F}" presName="line1" presStyleLbl="callout" presStyleIdx="0" presStyleCnt="6" custLinFactY="-24508" custLinFactNeighborX="41328" custLinFactNeighborY="-100000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</dgm:spPr>
    </dgm:pt>
    <dgm:pt modelId="{DEC55DC8-483E-4CED-B444-D0AEAFA075D5}" type="pres">
      <dgm:prSet presAssocID="{566C922E-A3DE-45C8-AF44-EB9A50603D9F}" presName="d1" presStyleLbl="callout" presStyleIdx="1" presStyleCnt="6" custLinFactNeighborX="10865" custLinFactNeighborY="-1918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</dgm:spPr>
    </dgm:pt>
    <dgm:pt modelId="{C552934E-ED3F-45DE-ABDC-FE5B39BD9F54}" type="pres">
      <dgm:prSet presAssocID="{87F27FE7-B629-4AEB-99ED-38CD80C48E6C}" presName="circle2" presStyleLbl="lnNode1" presStyleIdx="1" presStyleCnt="3" custLinFactNeighborX="16024" custLinFactNeighborY="-15703"/>
      <dgm:spPr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</dgm:pt>
    <dgm:pt modelId="{A89F759D-EB7C-4FC1-B311-5C5CA9078799}" type="pres">
      <dgm:prSet presAssocID="{87F27FE7-B629-4AEB-99ED-38CD80C48E6C}" presName="text2" presStyleLbl="revTx" presStyleIdx="1" presStyleCnt="3" custScaleX="155212" custScaleY="59336" custLinFactNeighborX="21839">
        <dgm:presLayoutVars>
          <dgm:bulletEnabled val="1"/>
        </dgm:presLayoutVars>
      </dgm:prSet>
      <dgm:spPr/>
    </dgm:pt>
    <dgm:pt modelId="{7A313453-974B-4A19-BA7B-783CB27DFC04}" type="pres">
      <dgm:prSet presAssocID="{87F27FE7-B629-4AEB-99ED-38CD80C48E6C}" presName="line2" presStyleLbl="callout" presStyleIdx="2" presStyleCnt="6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</dgm:spPr>
    </dgm:pt>
    <dgm:pt modelId="{25D50FC9-829C-4208-B4D6-0C69BA15FCFE}" type="pres">
      <dgm:prSet presAssocID="{87F27FE7-B629-4AEB-99ED-38CD80C48E6C}" presName="d2" presStyleLbl="callout" presStyleIdx="3" presStyleCnt="6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</dgm:spPr>
    </dgm:pt>
    <dgm:pt modelId="{8CB2A94D-1F3A-4BD1-A858-FE963A254961}" type="pres">
      <dgm:prSet presAssocID="{F7FE74FB-69B3-42FF-817B-D98BA477B499}" presName="circle3" presStyleLbl="lnNode1" presStyleIdx="2" presStyleCnt="3" custLinFactNeighborX="10753" custLinFactNeighborY="-11501"/>
      <dgm:spPr>
        <a:solidFill>
          <a:srgbClr val="0070C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</dgm:pt>
    <dgm:pt modelId="{90A72FEB-55AB-42DC-855A-173D28D70CF4}" type="pres">
      <dgm:prSet presAssocID="{F7FE74FB-69B3-42FF-817B-D98BA477B499}" presName="text3" presStyleLbl="revTx" presStyleIdx="2" presStyleCnt="3" custScaleX="151074" custScaleY="87270" custLinFactNeighborX="21839" custLinFactNeighborY="2660">
        <dgm:presLayoutVars>
          <dgm:bulletEnabled val="1"/>
        </dgm:presLayoutVars>
      </dgm:prSet>
      <dgm:spPr/>
    </dgm:pt>
    <dgm:pt modelId="{A5206555-C9B8-4E20-ACE3-58666EE3D38D}" type="pres">
      <dgm:prSet presAssocID="{F7FE74FB-69B3-42FF-817B-D98BA477B499}" presName="line3" presStyleLbl="callout" presStyleIdx="4" presStyleCnt="6"/>
      <dgm:spPr>
        <a:solidFill>
          <a:schemeClr val="accent1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</dgm:spPr>
    </dgm:pt>
    <dgm:pt modelId="{814FB79C-71D4-4648-8738-27C5E7AD68D9}" type="pres">
      <dgm:prSet presAssocID="{F7FE74FB-69B3-42FF-817B-D98BA477B499}" presName="d3" presStyleLbl="callout" presStyleIdx="5" presStyleCnt="6"/>
      <dgm:spPr>
        <a:solidFill>
          <a:schemeClr val="accent1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</dgm:spPr>
    </dgm:pt>
  </dgm:ptLst>
  <dgm:cxnLst>
    <dgm:cxn modelId="{265E3503-850A-4C39-89C8-D21A4904E065}" type="presOf" srcId="{566C922E-A3DE-45C8-AF44-EB9A50603D9F}" destId="{3D1D155E-B5A5-4458-BB71-B84F4923BEB0}" srcOrd="0" destOrd="0" presId="urn:microsoft.com/office/officeart/2005/8/layout/target1"/>
    <dgm:cxn modelId="{9641CE05-06B3-4D99-B628-0E165A3206C7}" type="presOf" srcId="{F7FE74FB-69B3-42FF-817B-D98BA477B499}" destId="{90A72FEB-55AB-42DC-855A-173D28D70CF4}" srcOrd="0" destOrd="0" presId="urn:microsoft.com/office/officeart/2005/8/layout/target1"/>
    <dgm:cxn modelId="{3ABC7806-77A0-4A86-853E-3C4508455694}" srcId="{15FCBBE8-61EE-40F2-9EB6-1D298BF8D1B5}" destId="{F7FE74FB-69B3-42FF-817B-D98BA477B499}" srcOrd="2" destOrd="0" parTransId="{912030B7-71E0-4C2B-8D1F-92C64E6850B4}" sibTransId="{698D18A7-FD5A-49CF-9A74-6C77FBADC632}"/>
    <dgm:cxn modelId="{699D131F-88CF-4433-927B-4F7424938E2D}" type="presOf" srcId="{87F27FE7-B629-4AEB-99ED-38CD80C48E6C}" destId="{A89F759D-EB7C-4FC1-B311-5C5CA9078799}" srcOrd="0" destOrd="0" presId="urn:microsoft.com/office/officeart/2005/8/layout/target1"/>
    <dgm:cxn modelId="{33C36B27-2FF7-42C9-B999-B4EDB8AFFE7C}" srcId="{15FCBBE8-61EE-40F2-9EB6-1D298BF8D1B5}" destId="{566C922E-A3DE-45C8-AF44-EB9A50603D9F}" srcOrd="0" destOrd="0" parTransId="{2C96FEDD-C917-49B3-B6A0-A788FD5582A1}" sibTransId="{4E69D8FB-6351-4AB4-837F-7435FBA70BA4}"/>
    <dgm:cxn modelId="{C12B1474-2721-48A2-9108-EF409C77161A}" srcId="{15FCBBE8-61EE-40F2-9EB6-1D298BF8D1B5}" destId="{87F27FE7-B629-4AEB-99ED-38CD80C48E6C}" srcOrd="1" destOrd="0" parTransId="{5CF53EF9-E02A-4070-B873-5CB249BA54DF}" sibTransId="{E697EAA2-8708-42CB-9179-B8EC86B39597}"/>
    <dgm:cxn modelId="{3D7FE386-A2DF-427C-882F-24C6355A9F95}" type="presOf" srcId="{15FCBBE8-61EE-40F2-9EB6-1D298BF8D1B5}" destId="{66D2E615-4A5E-4750-9622-AD9221780275}" srcOrd="0" destOrd="0" presId="urn:microsoft.com/office/officeart/2005/8/layout/target1"/>
    <dgm:cxn modelId="{06F42AC8-1088-422C-A7C7-18571BF6AC91}" type="presParOf" srcId="{66D2E615-4A5E-4750-9622-AD9221780275}" destId="{503118E2-D522-4AE5-BC97-D141224FAB1F}" srcOrd="0" destOrd="0" presId="urn:microsoft.com/office/officeart/2005/8/layout/target1"/>
    <dgm:cxn modelId="{4EA33D6D-3480-4490-B1C9-155D0822811C}" type="presParOf" srcId="{66D2E615-4A5E-4750-9622-AD9221780275}" destId="{3D1D155E-B5A5-4458-BB71-B84F4923BEB0}" srcOrd="1" destOrd="0" presId="urn:microsoft.com/office/officeart/2005/8/layout/target1"/>
    <dgm:cxn modelId="{F42CF89B-73B9-44C1-9741-4A327ECEBE56}" type="presParOf" srcId="{66D2E615-4A5E-4750-9622-AD9221780275}" destId="{C57BBC8C-6184-4D16-A68D-D5783562151D}" srcOrd="2" destOrd="0" presId="urn:microsoft.com/office/officeart/2005/8/layout/target1"/>
    <dgm:cxn modelId="{73A7710E-13D7-452A-8E6D-2675D2AF1B22}" type="presParOf" srcId="{66D2E615-4A5E-4750-9622-AD9221780275}" destId="{DEC55DC8-483E-4CED-B444-D0AEAFA075D5}" srcOrd="3" destOrd="0" presId="urn:microsoft.com/office/officeart/2005/8/layout/target1"/>
    <dgm:cxn modelId="{67D41960-FAF3-4B76-8C4E-A1B7C27ED691}" type="presParOf" srcId="{66D2E615-4A5E-4750-9622-AD9221780275}" destId="{C552934E-ED3F-45DE-ABDC-FE5B39BD9F54}" srcOrd="4" destOrd="0" presId="urn:microsoft.com/office/officeart/2005/8/layout/target1"/>
    <dgm:cxn modelId="{FA80F94E-3CFC-4C0A-99F9-4B32D867DAA2}" type="presParOf" srcId="{66D2E615-4A5E-4750-9622-AD9221780275}" destId="{A89F759D-EB7C-4FC1-B311-5C5CA9078799}" srcOrd="5" destOrd="0" presId="urn:microsoft.com/office/officeart/2005/8/layout/target1"/>
    <dgm:cxn modelId="{558CA32C-6F0E-4FDD-96F6-76AD44AF5D4A}" type="presParOf" srcId="{66D2E615-4A5E-4750-9622-AD9221780275}" destId="{7A313453-974B-4A19-BA7B-783CB27DFC04}" srcOrd="6" destOrd="0" presId="urn:microsoft.com/office/officeart/2005/8/layout/target1"/>
    <dgm:cxn modelId="{54EE3A28-5F0F-44CD-AFE5-2A7BC5D0B0AD}" type="presParOf" srcId="{66D2E615-4A5E-4750-9622-AD9221780275}" destId="{25D50FC9-829C-4208-B4D6-0C69BA15FCFE}" srcOrd="7" destOrd="0" presId="urn:microsoft.com/office/officeart/2005/8/layout/target1"/>
    <dgm:cxn modelId="{4C5BC7E1-642E-4E60-B8A8-F41895C44312}" type="presParOf" srcId="{66D2E615-4A5E-4750-9622-AD9221780275}" destId="{8CB2A94D-1F3A-4BD1-A858-FE963A254961}" srcOrd="8" destOrd="0" presId="urn:microsoft.com/office/officeart/2005/8/layout/target1"/>
    <dgm:cxn modelId="{D2A078E0-8395-49B8-9488-8FFF065EF25D}" type="presParOf" srcId="{66D2E615-4A5E-4750-9622-AD9221780275}" destId="{90A72FEB-55AB-42DC-855A-173D28D70CF4}" srcOrd="9" destOrd="0" presId="urn:microsoft.com/office/officeart/2005/8/layout/target1"/>
    <dgm:cxn modelId="{BBB6689B-CF7A-493E-B31F-3D443DF6208B}" type="presParOf" srcId="{66D2E615-4A5E-4750-9622-AD9221780275}" destId="{A5206555-C9B8-4E20-ACE3-58666EE3D38D}" srcOrd="10" destOrd="0" presId="urn:microsoft.com/office/officeart/2005/8/layout/target1"/>
    <dgm:cxn modelId="{995A26F4-BFC4-44DF-9A92-B48187E1910C}" type="presParOf" srcId="{66D2E615-4A5E-4750-9622-AD9221780275}" destId="{814FB79C-71D4-4648-8738-27C5E7AD68D9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main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CBC3044-85A4-4B46-99C0-754AA6799408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24765DE-E875-4E41-82C5-4026855DBF18}" type="parTrans" cxnId="{93413780-1B0E-4951-B89F-C7538936096D}">
      <dgm:prSet/>
      <dgm:spPr/>
      <dgm:t>
        <a:bodyPr/>
        <a:lstStyle/>
        <a:p>
          <a:endParaRPr lang="en-US"/>
        </a:p>
      </dgm:t>
    </dgm:pt>
    <dgm:pt modelId="{C3F8D2B8-5F40-4AA2-8470-C1E5B12657B9}">
      <dgm:prSet phldrT="[Text]" custT="1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5400"/>
            <a:t>Stakeholders</a:t>
          </a:r>
        </a:p>
      </dgm:t>
    </dgm:pt>
    <dgm:pt modelId="{94780A8A-1C11-410B-871C-E93363F9EF18}" type="parTrans" cxnId="{28372639-EB24-4F4B-89B3-206EA3D6E82D}">
      <dgm:prSet custT="1"/>
      <dgm:spPr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gm:t>
    </dgm:pt>
    <dgm:pt modelId="{AE40BC05-058D-4CB4-8784-F0710A36EB61}">
      <dgm:prSet phldrT="[Text]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b="1"/>
            <a:t>Artisans and Buyers</a:t>
          </a:r>
        </a:p>
      </dgm:t>
    </dgm:pt>
    <dgm:pt modelId="{404BD700-ADEB-45FA-8C9B-4C1C44348CB1}" type="sibTrans" cxnId="{28372639-EB24-4F4B-89B3-206EA3D6E82D}">
      <dgm:prSet/>
      <dgm:spPr/>
      <dgm:t>
        <a:bodyPr/>
        <a:lstStyle/>
        <a:p>
          <a:endParaRPr lang="en-US"/>
        </a:p>
      </dgm:t>
    </dgm:pt>
    <dgm:pt modelId="{82587CD2-7DF4-4839-A15C-205DC83F7E30}" type="parTrans" cxnId="{9925A9B2-CD8F-43B2-B2F5-D37E2C8CDBFC}">
      <dgm:prSet custT="1"/>
      <dgm:spPr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gm:t>
    </dgm:pt>
    <dgm:pt modelId="{BA985600-E674-4453-ABEB-4D1E03EC7A3D}">
      <dgm:prSet phldrT="[Text]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b="1"/>
            <a:t>Regulatory/Support</a:t>
          </a:r>
        </a:p>
      </dgm:t>
    </dgm:pt>
    <dgm:pt modelId="{E9AE4591-8AC9-439E-948D-47CD6EEB2AB4}" type="sibTrans" cxnId="{9925A9B2-CD8F-43B2-B2F5-D37E2C8CDBFC}">
      <dgm:prSet/>
      <dgm:spPr/>
      <dgm:t>
        <a:bodyPr/>
        <a:lstStyle/>
        <a:p>
          <a:endParaRPr lang="en-US"/>
        </a:p>
      </dgm:t>
    </dgm:pt>
    <dgm:pt modelId="{E8C6A7F4-0ACD-4F62-98F4-D4D6CD7BFF6E}" type="parTrans" cxnId="{9291909D-6C13-4844-BC15-FC7FF9FFA498}">
      <dgm:prSet custT="1"/>
      <dgm:spPr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gm:t>
    </dgm:pt>
    <dgm:pt modelId="{636BE80F-2A70-4D42-8DE8-3A70AC75D53E}">
      <dgm:prSet phldrT="[Text]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b="1"/>
            <a:t>External/Financial</a:t>
          </a:r>
        </a:p>
      </dgm:t>
    </dgm:pt>
    <dgm:pt modelId="{EBA9A1AD-CD92-40ED-992A-057443E2A6C7}" type="sibTrans" cxnId="{9291909D-6C13-4844-BC15-FC7FF9FFA498}">
      <dgm:prSet/>
      <dgm:spPr/>
      <dgm:t>
        <a:bodyPr/>
        <a:lstStyle/>
        <a:p>
          <a:endParaRPr lang="en-US"/>
        </a:p>
      </dgm:t>
    </dgm:pt>
    <dgm:pt modelId="{8025F938-3BBC-491C-A078-B4AE9F1B649E}" type="sibTrans" cxnId="{93413780-1B0E-4951-B89F-C7538936096D}">
      <dgm:prSet/>
      <dgm:spPr/>
      <dgm:t>
        <a:bodyPr/>
        <a:lstStyle/>
        <a:p>
          <a:endParaRPr lang="en-US"/>
        </a:p>
      </dgm:t>
    </dgm:pt>
    <dgm:pt modelId="{87AE8B01-2DD1-4DB5-8236-2BEC67E30E0A}" type="pres">
      <dgm:prSet presAssocID="{6CBC3044-85A4-4B46-99C0-754AA6799408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E6FDDA0-1707-4024-93A4-87F1A6BB93D5}" type="pres">
      <dgm:prSet presAssocID="{C3F8D2B8-5F40-4AA2-8470-C1E5B12657B9}" presName="root1" presStyleCnt="0"/>
      <dgm:spPr/>
    </dgm:pt>
    <dgm:pt modelId="{7717C842-876D-4941-920C-18FFA5C8689A}" type="pres">
      <dgm:prSet presAssocID="{C3F8D2B8-5F40-4AA2-8470-C1E5B12657B9}" presName="LevelOneTextNode" presStyleLbl="node0" presStyleIdx="0" presStyleCnt="1">
        <dgm:presLayoutVars>
          <dgm:chPref val="3"/>
        </dgm:presLayoutVars>
      </dgm:prSet>
      <dgm:spPr/>
    </dgm:pt>
    <dgm:pt modelId="{F4F2DD06-1443-4673-8930-EC8BA025A23E}" type="pres">
      <dgm:prSet presAssocID="{C3F8D2B8-5F40-4AA2-8470-C1E5B12657B9}" presName="level2hierChild" presStyleCnt="0"/>
      <dgm:spPr/>
    </dgm:pt>
    <dgm:pt modelId="{F7133912-E250-4338-9616-3B74BC5F25AE}" type="pres">
      <dgm:prSet presAssocID="{94780A8A-1C11-410B-871C-E93363F9EF18}" presName="conn2-1" presStyleLbl="parChTrans1D2" presStyleIdx="0" presStyleCnt="3"/>
      <dgm:spPr/>
    </dgm:pt>
    <dgm:pt modelId="{32757947-8265-4BB9-8D9B-853127999567}" type="pres">
      <dgm:prSet presAssocID="{94780A8A-1C11-410B-871C-E93363F9EF18}" presName="connTx" presStyleLbl="parChTrans1D2" presStyleIdx="0" presStyleCnt="3"/>
      <dgm:spPr/>
    </dgm:pt>
    <dgm:pt modelId="{409FE5F9-AE06-4D0B-BF87-1FAB95FDDE4F}" type="pres">
      <dgm:prSet presAssocID="{AE40BC05-058D-4CB4-8784-F0710A36EB61}" presName="root2" presStyleCnt="0"/>
      <dgm:spPr/>
    </dgm:pt>
    <dgm:pt modelId="{FED5E8E7-8FCD-4CA5-BA25-1AB0F78213D7}" type="pres">
      <dgm:prSet presAssocID="{AE40BC05-058D-4CB4-8784-F0710A36EB61}" presName="LevelTwoTextNode" presStyleLbl="node2" presStyleIdx="0" presStyleCnt="3">
        <dgm:presLayoutVars>
          <dgm:chPref val="3"/>
        </dgm:presLayoutVars>
      </dgm:prSet>
      <dgm:spPr/>
    </dgm:pt>
    <dgm:pt modelId="{E94A9383-C8E1-4009-9C34-92ED28B5A631}" type="pres">
      <dgm:prSet presAssocID="{AE40BC05-058D-4CB4-8784-F0710A36EB61}" presName="level3hierChild" presStyleCnt="0"/>
      <dgm:spPr/>
    </dgm:pt>
    <dgm:pt modelId="{616DE227-9286-4171-8984-153AE716002E}" type="pres">
      <dgm:prSet presAssocID="{82587CD2-7DF4-4839-A15C-205DC83F7E30}" presName="conn2-1" presStyleLbl="parChTrans1D2" presStyleIdx="1" presStyleCnt="3"/>
      <dgm:spPr/>
    </dgm:pt>
    <dgm:pt modelId="{433CB531-E8CF-4559-BC56-37199CE2581D}" type="pres">
      <dgm:prSet presAssocID="{82587CD2-7DF4-4839-A15C-205DC83F7E30}" presName="connTx" presStyleLbl="parChTrans1D2" presStyleIdx="1" presStyleCnt="3"/>
      <dgm:spPr/>
    </dgm:pt>
    <dgm:pt modelId="{55335DDE-1CB3-4F85-B540-206FFE8770F2}" type="pres">
      <dgm:prSet presAssocID="{BA985600-E674-4453-ABEB-4D1E03EC7A3D}" presName="root2" presStyleCnt="0"/>
      <dgm:spPr/>
    </dgm:pt>
    <dgm:pt modelId="{325A7B1E-1208-4742-98AB-4B7C14CDB086}" type="pres">
      <dgm:prSet presAssocID="{BA985600-E674-4453-ABEB-4D1E03EC7A3D}" presName="LevelTwoTextNode" presStyleLbl="node2" presStyleIdx="1" presStyleCnt="3">
        <dgm:presLayoutVars>
          <dgm:chPref val="3"/>
        </dgm:presLayoutVars>
      </dgm:prSet>
      <dgm:spPr/>
    </dgm:pt>
    <dgm:pt modelId="{D75BA06E-0C29-4417-995C-8233F75AF186}" type="pres">
      <dgm:prSet presAssocID="{BA985600-E674-4453-ABEB-4D1E03EC7A3D}" presName="level3hierChild" presStyleCnt="0"/>
      <dgm:spPr/>
    </dgm:pt>
    <dgm:pt modelId="{A17943E7-4203-448E-BD6E-4E80546D0D46}" type="pres">
      <dgm:prSet presAssocID="{E8C6A7F4-0ACD-4F62-98F4-D4D6CD7BFF6E}" presName="conn2-1" presStyleLbl="parChTrans1D2" presStyleIdx="2" presStyleCnt="3"/>
      <dgm:spPr/>
    </dgm:pt>
    <dgm:pt modelId="{84965676-05E1-4166-945F-04F7D8186D54}" type="pres">
      <dgm:prSet presAssocID="{E8C6A7F4-0ACD-4F62-98F4-D4D6CD7BFF6E}" presName="connTx" presStyleLbl="parChTrans1D2" presStyleIdx="2" presStyleCnt="3"/>
      <dgm:spPr/>
    </dgm:pt>
    <dgm:pt modelId="{C3ED3C33-2A70-4FA1-A6B2-15BF25A50AB1}" type="pres">
      <dgm:prSet presAssocID="{636BE80F-2A70-4D42-8DE8-3A70AC75D53E}" presName="root2" presStyleCnt="0"/>
      <dgm:spPr/>
    </dgm:pt>
    <dgm:pt modelId="{EE5C3B1D-7FCD-47F6-A2B4-2F1F47830C50}" type="pres">
      <dgm:prSet presAssocID="{636BE80F-2A70-4D42-8DE8-3A70AC75D53E}" presName="LevelTwoTextNode" presStyleLbl="node2" presStyleIdx="2" presStyleCnt="3">
        <dgm:presLayoutVars>
          <dgm:chPref val="3"/>
        </dgm:presLayoutVars>
      </dgm:prSet>
      <dgm:spPr/>
    </dgm:pt>
    <dgm:pt modelId="{87A2376D-2B39-4FEA-9B97-D523AB66BFCD}" type="pres">
      <dgm:prSet presAssocID="{636BE80F-2A70-4D42-8DE8-3A70AC75D53E}" presName="level3hierChild" presStyleCnt="0"/>
      <dgm:spPr/>
    </dgm:pt>
  </dgm:ptLst>
  <dgm:cxnLst>
    <dgm:cxn modelId="{A6922421-744E-42F2-9145-AA092B68392C}" type="presOf" srcId="{94780A8A-1C11-410B-871C-E93363F9EF18}" destId="{F7133912-E250-4338-9616-3B74BC5F25AE}" srcOrd="0" destOrd="0" presId="urn:microsoft.com/office/officeart/2008/layout/HorizontalMultiLevelHierarchy"/>
    <dgm:cxn modelId="{7199E127-DB6F-4BE0-8081-E97FB7A677EB}" type="presOf" srcId="{E8C6A7F4-0ACD-4F62-98F4-D4D6CD7BFF6E}" destId="{84965676-05E1-4166-945F-04F7D8186D54}" srcOrd="1" destOrd="0" presId="urn:microsoft.com/office/officeart/2008/layout/HorizontalMultiLevelHierarchy"/>
    <dgm:cxn modelId="{80E14230-4E28-422F-9F93-918E939C0EB4}" type="presOf" srcId="{AE40BC05-058D-4CB4-8784-F0710A36EB61}" destId="{FED5E8E7-8FCD-4CA5-BA25-1AB0F78213D7}" srcOrd="0" destOrd="0" presId="urn:microsoft.com/office/officeart/2008/layout/HorizontalMultiLevelHierarchy"/>
    <dgm:cxn modelId="{28372639-EB24-4F4B-89B3-206EA3D6E82D}" srcId="{C3F8D2B8-5F40-4AA2-8470-C1E5B12657B9}" destId="{AE40BC05-058D-4CB4-8784-F0710A36EB61}" srcOrd="0" destOrd="0" parTransId="{94780A8A-1C11-410B-871C-E93363F9EF18}" sibTransId="{404BD700-ADEB-45FA-8C9B-4C1C44348CB1}"/>
    <dgm:cxn modelId="{88999079-B5E4-479F-90EB-1408AD817401}" type="presOf" srcId="{82587CD2-7DF4-4839-A15C-205DC83F7E30}" destId="{616DE227-9286-4171-8984-153AE716002E}" srcOrd="0" destOrd="0" presId="urn:microsoft.com/office/officeart/2008/layout/HorizontalMultiLevelHierarchy"/>
    <dgm:cxn modelId="{0E1B5A7C-3BDE-4E95-9678-EEC5529FD56E}" type="presOf" srcId="{BA985600-E674-4453-ABEB-4D1E03EC7A3D}" destId="{325A7B1E-1208-4742-98AB-4B7C14CDB086}" srcOrd="0" destOrd="0" presId="urn:microsoft.com/office/officeart/2008/layout/HorizontalMultiLevelHierarchy"/>
    <dgm:cxn modelId="{93413780-1B0E-4951-B89F-C7538936096D}" srcId="{6CBC3044-85A4-4B46-99C0-754AA6799408}" destId="{C3F8D2B8-5F40-4AA2-8470-C1E5B12657B9}" srcOrd="0" destOrd="0" parTransId="{424765DE-E875-4E41-82C5-4026855DBF18}" sibTransId="{8025F938-3BBC-491C-A078-B4AE9F1B649E}"/>
    <dgm:cxn modelId="{9291909D-6C13-4844-BC15-FC7FF9FFA498}" srcId="{C3F8D2B8-5F40-4AA2-8470-C1E5B12657B9}" destId="{636BE80F-2A70-4D42-8DE8-3A70AC75D53E}" srcOrd="2" destOrd="0" parTransId="{E8C6A7F4-0ACD-4F62-98F4-D4D6CD7BFF6E}" sibTransId="{EBA9A1AD-CD92-40ED-992A-057443E2A6C7}"/>
    <dgm:cxn modelId="{B25D6AAA-A8E0-4B9A-AB6D-0907C3AAB4C0}" type="presOf" srcId="{6CBC3044-85A4-4B46-99C0-754AA6799408}" destId="{87AE8B01-2DD1-4DB5-8236-2BEC67E30E0A}" srcOrd="0" destOrd="0" presId="urn:microsoft.com/office/officeart/2008/layout/HorizontalMultiLevelHierarchy"/>
    <dgm:cxn modelId="{77209EAC-9815-4781-93A8-6FC7C92A9518}" type="presOf" srcId="{94780A8A-1C11-410B-871C-E93363F9EF18}" destId="{32757947-8265-4BB9-8D9B-853127999567}" srcOrd="1" destOrd="0" presId="urn:microsoft.com/office/officeart/2008/layout/HorizontalMultiLevelHierarchy"/>
    <dgm:cxn modelId="{9925A9B2-CD8F-43B2-B2F5-D37E2C8CDBFC}" srcId="{C3F8D2B8-5F40-4AA2-8470-C1E5B12657B9}" destId="{BA985600-E674-4453-ABEB-4D1E03EC7A3D}" srcOrd="1" destOrd="0" parTransId="{82587CD2-7DF4-4839-A15C-205DC83F7E30}" sibTransId="{E9AE4591-8AC9-439E-948D-47CD6EEB2AB4}"/>
    <dgm:cxn modelId="{E52280C1-EF58-40ED-B238-A1935843B035}" type="presOf" srcId="{C3F8D2B8-5F40-4AA2-8470-C1E5B12657B9}" destId="{7717C842-876D-4941-920C-18FFA5C8689A}" srcOrd="0" destOrd="0" presId="urn:microsoft.com/office/officeart/2008/layout/HorizontalMultiLevelHierarchy"/>
    <dgm:cxn modelId="{4F23EED1-1AB8-43EA-83DD-E7C68DA95787}" type="presOf" srcId="{E8C6A7F4-0ACD-4F62-98F4-D4D6CD7BFF6E}" destId="{A17943E7-4203-448E-BD6E-4E80546D0D46}" srcOrd="0" destOrd="0" presId="urn:microsoft.com/office/officeart/2008/layout/HorizontalMultiLevelHierarchy"/>
    <dgm:cxn modelId="{B07855D3-56FA-4666-A577-2FC0DE196A8B}" type="presOf" srcId="{82587CD2-7DF4-4839-A15C-205DC83F7E30}" destId="{433CB531-E8CF-4559-BC56-37199CE2581D}" srcOrd="1" destOrd="0" presId="urn:microsoft.com/office/officeart/2008/layout/HorizontalMultiLevelHierarchy"/>
    <dgm:cxn modelId="{D41667E5-2D6D-4957-80FC-A69A9280A430}" type="presOf" srcId="{636BE80F-2A70-4D42-8DE8-3A70AC75D53E}" destId="{EE5C3B1D-7FCD-47F6-A2B4-2F1F47830C50}" srcOrd="0" destOrd="0" presId="urn:microsoft.com/office/officeart/2008/layout/HorizontalMultiLevelHierarchy"/>
    <dgm:cxn modelId="{5F5B27BC-88F0-40B3-B462-F59E6FE844D3}" type="presParOf" srcId="{87AE8B01-2DD1-4DB5-8236-2BEC67E30E0A}" destId="{3E6FDDA0-1707-4024-93A4-87F1A6BB93D5}" srcOrd="0" destOrd="0" presId="urn:microsoft.com/office/officeart/2008/layout/HorizontalMultiLevelHierarchy"/>
    <dgm:cxn modelId="{38BDE460-4536-49DC-8B8C-89DE2B3EEDAC}" type="presParOf" srcId="{3E6FDDA0-1707-4024-93A4-87F1A6BB93D5}" destId="{7717C842-876D-4941-920C-18FFA5C8689A}" srcOrd="0" destOrd="0" presId="urn:microsoft.com/office/officeart/2008/layout/HorizontalMultiLevelHierarchy"/>
    <dgm:cxn modelId="{60D4E9A2-09F0-4DB2-B791-417AE728D4A3}" type="presParOf" srcId="{3E6FDDA0-1707-4024-93A4-87F1A6BB93D5}" destId="{F4F2DD06-1443-4673-8930-EC8BA025A23E}" srcOrd="1" destOrd="0" presId="urn:microsoft.com/office/officeart/2008/layout/HorizontalMultiLevelHierarchy"/>
    <dgm:cxn modelId="{06E7F90C-6212-449C-82C3-19A99144FB12}" type="presParOf" srcId="{F4F2DD06-1443-4673-8930-EC8BA025A23E}" destId="{F7133912-E250-4338-9616-3B74BC5F25AE}" srcOrd="0" destOrd="0" presId="urn:microsoft.com/office/officeart/2008/layout/HorizontalMultiLevelHierarchy"/>
    <dgm:cxn modelId="{726049ED-818E-4BFD-87A5-701F61D2A56B}" type="presParOf" srcId="{F7133912-E250-4338-9616-3B74BC5F25AE}" destId="{32757947-8265-4BB9-8D9B-853127999567}" srcOrd="0" destOrd="0" presId="urn:microsoft.com/office/officeart/2008/layout/HorizontalMultiLevelHierarchy"/>
    <dgm:cxn modelId="{B885F7AF-229E-4028-9617-258D0BDEF1FF}" type="presParOf" srcId="{F4F2DD06-1443-4673-8930-EC8BA025A23E}" destId="{409FE5F9-AE06-4D0B-BF87-1FAB95FDDE4F}" srcOrd="1" destOrd="0" presId="urn:microsoft.com/office/officeart/2008/layout/HorizontalMultiLevelHierarchy"/>
    <dgm:cxn modelId="{A29E3D65-9D81-41CA-8113-3DFD827FC060}" type="presParOf" srcId="{409FE5F9-AE06-4D0B-BF87-1FAB95FDDE4F}" destId="{FED5E8E7-8FCD-4CA5-BA25-1AB0F78213D7}" srcOrd="0" destOrd="0" presId="urn:microsoft.com/office/officeart/2008/layout/HorizontalMultiLevelHierarchy"/>
    <dgm:cxn modelId="{A1020A05-31C3-48E2-BA79-0638C73DEE5E}" type="presParOf" srcId="{409FE5F9-AE06-4D0B-BF87-1FAB95FDDE4F}" destId="{E94A9383-C8E1-4009-9C34-92ED28B5A631}" srcOrd="1" destOrd="0" presId="urn:microsoft.com/office/officeart/2008/layout/HorizontalMultiLevelHierarchy"/>
    <dgm:cxn modelId="{2F0DE676-2669-4DFB-B1C4-DA8B9CD4D422}" type="presParOf" srcId="{F4F2DD06-1443-4673-8930-EC8BA025A23E}" destId="{616DE227-9286-4171-8984-153AE716002E}" srcOrd="2" destOrd="0" presId="urn:microsoft.com/office/officeart/2008/layout/HorizontalMultiLevelHierarchy"/>
    <dgm:cxn modelId="{CF772766-071C-445F-AC77-BAE6E2C51CDE}" type="presParOf" srcId="{616DE227-9286-4171-8984-153AE716002E}" destId="{433CB531-E8CF-4559-BC56-37199CE2581D}" srcOrd="0" destOrd="0" presId="urn:microsoft.com/office/officeart/2008/layout/HorizontalMultiLevelHierarchy"/>
    <dgm:cxn modelId="{07BEDDC6-8DFB-4799-9666-6ED3C6717717}" type="presParOf" srcId="{F4F2DD06-1443-4673-8930-EC8BA025A23E}" destId="{55335DDE-1CB3-4F85-B540-206FFE8770F2}" srcOrd="3" destOrd="0" presId="urn:microsoft.com/office/officeart/2008/layout/HorizontalMultiLevelHierarchy"/>
    <dgm:cxn modelId="{F78EC4E2-B3F4-4DEC-B5E9-8C5BF9368FFE}" type="presParOf" srcId="{55335DDE-1CB3-4F85-B540-206FFE8770F2}" destId="{325A7B1E-1208-4742-98AB-4B7C14CDB086}" srcOrd="0" destOrd="0" presId="urn:microsoft.com/office/officeart/2008/layout/HorizontalMultiLevelHierarchy"/>
    <dgm:cxn modelId="{CE0CCE9C-D3EA-4EC0-A3A5-397D675FBEB1}" type="presParOf" srcId="{55335DDE-1CB3-4F85-B540-206FFE8770F2}" destId="{D75BA06E-0C29-4417-995C-8233F75AF186}" srcOrd="1" destOrd="0" presId="urn:microsoft.com/office/officeart/2008/layout/HorizontalMultiLevelHierarchy"/>
    <dgm:cxn modelId="{617B59D2-D43C-4EC8-90BA-879A25CACC22}" type="presParOf" srcId="{F4F2DD06-1443-4673-8930-EC8BA025A23E}" destId="{A17943E7-4203-448E-BD6E-4E80546D0D46}" srcOrd="4" destOrd="0" presId="urn:microsoft.com/office/officeart/2008/layout/HorizontalMultiLevelHierarchy"/>
    <dgm:cxn modelId="{38C717B4-A4E5-4D8F-A92A-04187F1E3B6D}" type="presParOf" srcId="{A17943E7-4203-448E-BD6E-4E80546D0D46}" destId="{84965676-05E1-4166-945F-04F7D8186D54}" srcOrd="0" destOrd="0" presId="urn:microsoft.com/office/officeart/2008/layout/HorizontalMultiLevelHierarchy"/>
    <dgm:cxn modelId="{71E1420F-4105-40E3-9F19-EAFF445ABE04}" type="presParOf" srcId="{F4F2DD06-1443-4673-8930-EC8BA025A23E}" destId="{C3ED3C33-2A70-4FA1-A6B2-15BF25A50AB1}" srcOrd="5" destOrd="0" presId="urn:microsoft.com/office/officeart/2008/layout/HorizontalMultiLevelHierarchy"/>
    <dgm:cxn modelId="{A5C60BCD-E713-4D68-8576-BE1B464F4C1C}" type="presParOf" srcId="{C3ED3C33-2A70-4FA1-A6B2-15BF25A50AB1}" destId="{EE5C3B1D-7FCD-47F6-A2B4-2F1F47830C50}" srcOrd="0" destOrd="0" presId="urn:microsoft.com/office/officeart/2008/layout/HorizontalMultiLevelHierarchy"/>
    <dgm:cxn modelId="{41DB4358-3BF3-4BA9-ABD8-0A2F978237E8}" type="presParOf" srcId="{C3ED3C33-2A70-4FA1-A6B2-15BF25A50AB1}" destId="{87A2376D-2B39-4FEA-9B97-D523AB66BFC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main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A95639-9B58-4C57-A923-2DFD60051BAB}">
      <dsp:nvSpPr>
        <dsp:cNvPr id="0" name=""/>
        <dsp:cNvSpPr/>
      </dsp:nvSpPr>
      <dsp:spPr>
        <a:xfrm rot="5400000">
          <a:off x="6778595" y="-2741012"/>
          <a:ext cx="1146360" cy="6919318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Safeguarding Heritage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Celebrating Authenticity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 rot="-5400000">
        <a:off x="3892117" y="201427"/>
        <a:ext cx="6863357" cy="1034438"/>
      </dsp:txXfrm>
    </dsp:sp>
    <dsp:sp modelId="{896FC864-E262-4FA6-9E5B-CFCEE1B6B93F}">
      <dsp:nvSpPr>
        <dsp:cNvPr id="0" name=""/>
        <dsp:cNvSpPr/>
      </dsp:nvSpPr>
      <dsp:spPr>
        <a:xfrm>
          <a:off x="0" y="24238"/>
          <a:ext cx="3892116" cy="143295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i="1" kern="1200"/>
            <a:t>Cultural Preservation &amp; Identity</a:t>
          </a:r>
          <a:endParaRPr lang="en-US" sz="3200" b="1" i="1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69951" y="94189"/>
        <a:ext cx="3752214" cy="1293049"/>
      </dsp:txXfrm>
    </dsp:sp>
    <dsp:sp modelId="{94F0F369-C9F2-4952-B468-BE5044C9CAF4}">
      <dsp:nvSpPr>
        <dsp:cNvPr id="0" name=""/>
        <dsp:cNvSpPr/>
      </dsp:nvSpPr>
      <dsp:spPr>
        <a:xfrm rot="5400000">
          <a:off x="6778595" y="-1236413"/>
          <a:ext cx="1146360" cy="6919318"/>
        </a:xfrm>
        <a:prstGeom prst="round2SameRect">
          <a:avLst/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Direct-to-Artisan Sales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Financial Stability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 rot="-5400000">
        <a:off x="3892117" y="1706026"/>
        <a:ext cx="6863357" cy="1034438"/>
      </dsp:txXfrm>
    </dsp:sp>
    <dsp:sp modelId="{8621DBC5-3874-4B1E-A106-46D9C6FA8848}">
      <dsp:nvSpPr>
        <dsp:cNvPr id="0" name=""/>
        <dsp:cNvSpPr/>
      </dsp:nvSpPr>
      <dsp:spPr>
        <a:xfrm>
          <a:off x="0" y="1506769"/>
          <a:ext cx="3892116" cy="1432951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i="1" kern="1200"/>
            <a:t>Economic Justice &amp; Livelihood</a:t>
          </a:r>
          <a:endParaRPr lang="en-US" sz="3200" b="1" i="1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69951" y="1576720"/>
        <a:ext cx="3752214" cy="1293049"/>
      </dsp:txXfrm>
    </dsp:sp>
    <dsp:sp modelId="{B806F115-FC90-4C0C-931A-2D64C92049E5}">
      <dsp:nvSpPr>
        <dsp:cNvPr id="0" name=""/>
        <dsp:cNvSpPr/>
      </dsp:nvSpPr>
      <dsp:spPr>
        <a:xfrm rot="5400000">
          <a:off x="6778595" y="268185"/>
          <a:ext cx="1146360" cy="6919318"/>
        </a:xfrm>
        <a:prstGeom prst="round2Same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Global Market Access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Low-Barrier Entry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 rot="-5400000">
        <a:off x="3892117" y="3210625"/>
        <a:ext cx="6863357" cy="1034438"/>
      </dsp:txXfrm>
    </dsp:sp>
    <dsp:sp modelId="{D3FFED10-22FA-4138-8BF5-49DAD750FD2D}">
      <dsp:nvSpPr>
        <dsp:cNvPr id="0" name=""/>
        <dsp:cNvSpPr/>
      </dsp:nvSpPr>
      <dsp:spPr>
        <a:xfrm>
          <a:off x="0" y="3011368"/>
          <a:ext cx="3892116" cy="1432951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i="1" kern="1200">
              <a:latin typeface="Cambria" panose="02040503050406030204" pitchFamily="18" charset="0"/>
              <a:ea typeface="Cambria" panose="02040503050406030204" pitchFamily="18" charset="0"/>
            </a:rPr>
            <a:t>Digital Inclusion &amp; Market Reach</a:t>
          </a:r>
        </a:p>
      </dsp:txBody>
      <dsp:txXfrm>
        <a:off x="69951" y="3081319"/>
        <a:ext cx="3752214" cy="12930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C41173-BB72-4331-B2A8-79A0A0066106}">
      <dsp:nvSpPr>
        <dsp:cNvPr id="0" name=""/>
        <dsp:cNvSpPr/>
      </dsp:nvSpPr>
      <dsp:spPr>
        <a:xfrm rot="16200000">
          <a:off x="-1632633" y="3091976"/>
          <a:ext cx="4726909" cy="571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36808" bIns="0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0" kern="1200"/>
            <a:t>Logistics and Fulfillment Gap</a:t>
          </a:r>
          <a:endParaRPr lang="en-US" sz="2700" b="1" kern="1200"/>
        </a:p>
      </dsp:txBody>
      <dsp:txXfrm>
        <a:off x="-1632633" y="3091976"/>
        <a:ext cx="4726909" cy="571218"/>
      </dsp:txXfrm>
    </dsp:sp>
    <dsp:sp modelId="{F97EF7C4-0F91-4BF6-8770-F63D816B1E5E}">
      <dsp:nvSpPr>
        <dsp:cNvPr id="0" name=""/>
        <dsp:cNvSpPr/>
      </dsp:nvSpPr>
      <dsp:spPr>
        <a:xfrm>
          <a:off x="934635" y="940581"/>
          <a:ext cx="3101252" cy="478958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436808" rIns="142240" bIns="142240" numCol="1" spcCol="1270" anchor="t" anchorCtr="0">
          <a:noAutofit/>
        </a:bodyPr>
        <a:lstStyle/>
        <a:p>
          <a:pPr marL="228600" lvl="1" indent="-228600" algn="ctr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000" b="1" i="0" kern="1200">
              <a:latin typeface="+mn-lt"/>
              <a:cs typeface="Anek Bangla" pitchFamily="2" charset="0"/>
            </a:rPr>
            <a:t>Management </a:t>
          </a:r>
          <a:endParaRPr lang="en-US" sz="2000" b="1" kern="1200">
            <a:latin typeface="Anek Bangla" pitchFamily="2" charset="0"/>
            <a:cs typeface="Anek Bangla" pitchFamily="2" charset="0"/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000" b="0" i="0" kern="1200">
              <a:latin typeface="+mn-lt"/>
              <a:ea typeface="Cambria" panose="02040503050406030204" pitchFamily="18" charset="0"/>
              <a:cs typeface="Anek Bangla Condensed Medium" pitchFamily="2" charset="0"/>
            </a:rPr>
            <a:t>The artisan sells unique, one-of-a-kind mats locally at the bazar. Due to the digital literacy gap, they cannot be expected to master a complex inventory system and thus they can’t reach the customers on a wider range beyond just the village</a:t>
          </a:r>
          <a:r>
            <a:rPr lang="en-US" sz="1600" b="0" i="0" kern="1200">
              <a:latin typeface="+mn-lt"/>
              <a:ea typeface="Cambria" panose="02040503050406030204" pitchFamily="18" charset="0"/>
              <a:cs typeface="Anek Bangla Condensed Medium" pitchFamily="2" charset="0"/>
            </a:rPr>
            <a:t>.</a:t>
          </a:r>
        </a:p>
      </dsp:txBody>
      <dsp:txXfrm>
        <a:off x="934635" y="940581"/>
        <a:ext cx="3101252" cy="4789588"/>
      </dsp:txXfrm>
    </dsp:sp>
    <dsp:sp modelId="{2982DD4D-4B3E-4E68-89CF-EC3D7E5D9EF4}">
      <dsp:nvSpPr>
        <dsp:cNvPr id="0" name=""/>
        <dsp:cNvSpPr/>
      </dsp:nvSpPr>
      <dsp:spPr>
        <a:xfrm>
          <a:off x="554897" y="386813"/>
          <a:ext cx="990555" cy="9905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3D930980-0A9E-4D70-BBA5-A2606001BC12}">
      <dsp:nvSpPr>
        <dsp:cNvPr id="0" name=""/>
        <dsp:cNvSpPr/>
      </dsp:nvSpPr>
      <dsp:spPr>
        <a:xfrm rot="16200000">
          <a:off x="2007672" y="3017275"/>
          <a:ext cx="4734424" cy="599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36808" bIns="0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0" kern="1200"/>
            <a:t>Financial and Accounting Gap</a:t>
          </a:r>
          <a:endParaRPr lang="en-US" sz="2700" b="1" kern="1200"/>
        </a:p>
      </dsp:txBody>
      <dsp:txXfrm>
        <a:off x="2007672" y="3017275"/>
        <a:ext cx="4734424" cy="599707"/>
      </dsp:txXfrm>
    </dsp:sp>
    <dsp:sp modelId="{8837AD7D-0FCD-4B02-B1C7-16AEC743C2BF}">
      <dsp:nvSpPr>
        <dsp:cNvPr id="0" name=""/>
        <dsp:cNvSpPr/>
      </dsp:nvSpPr>
      <dsp:spPr>
        <a:xfrm>
          <a:off x="4534785" y="1039491"/>
          <a:ext cx="3225392" cy="4657376"/>
        </a:xfrm>
        <a:prstGeom prst="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36808" rIns="128016" bIns="128016" numCol="1" spcCol="1270" anchor="t" anchorCtr="0">
          <a:noAutofit/>
        </a:bodyPr>
        <a:lstStyle/>
        <a:p>
          <a:pPr marL="171450" lvl="1" indent="-171450" algn="ctr" defTabSz="8001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b="1" i="0" kern="1200">
              <a:latin typeface="+mn-lt"/>
              <a:ea typeface="Cambria" panose="02040503050406030204" pitchFamily="18" charset="0"/>
              <a:cs typeface="Anek Bangla Expanded ExtraBold" pitchFamily="2" charset="0"/>
            </a:rPr>
            <a:t>Secure Transaction Logging</a:t>
          </a:r>
          <a:endParaRPr lang="en-US" sz="1800" b="1" kern="1200">
            <a:latin typeface="+mn-lt"/>
            <a:ea typeface="Cambria" panose="02040503050406030204" pitchFamily="18" charset="0"/>
            <a:cs typeface="Anek Bangla Expanded ExtraBold" pitchFamily="2" charset="0"/>
          </a:endParaRPr>
        </a:p>
        <a:p>
          <a:pPr marL="171450" lvl="1" indent="-171450" algn="ctr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/>
            <a:t> </a:t>
          </a:r>
          <a:r>
            <a:rPr lang="en-US" sz="1600" b="0" i="0" kern="1200">
              <a:latin typeface="+mn-lt"/>
              <a:cs typeface="Anek Bangla Condensed Medium" pitchFamily="2" charset="0"/>
            </a:rPr>
            <a:t>We know a buyer agreed to buy, but we don't have a secure, digital record of the actual payment process (e.g., payment via bKash, Nagad, or bank card). This record is separate from the sales log and is essential for financial proof.</a:t>
          </a:r>
          <a:endParaRPr lang="en-US" sz="1600" kern="1200">
            <a:latin typeface="+mn-lt"/>
            <a:cs typeface="Anek Bangla Condensed Medium" pitchFamily="2" charset="0"/>
          </a:endParaRPr>
        </a:p>
        <a:p>
          <a:pPr marL="171450" lvl="1" indent="-171450" algn="ctr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1" i="0" kern="1200">
              <a:latin typeface="+mn-lt"/>
              <a:cs typeface="Anek Bangla" pitchFamily="2" charset="0"/>
            </a:rPr>
            <a:t>Tax and Compliance Reporting:</a:t>
          </a:r>
          <a:endParaRPr lang="en-US" sz="1600" b="1" kern="1200">
            <a:latin typeface="+mn-lt"/>
            <a:cs typeface="Anek Bangla Condensed Medium" pitchFamily="2" charset="0"/>
          </a:endParaRPr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>
              <a:latin typeface="+mn-lt"/>
            </a:rPr>
            <a:t> </a:t>
          </a:r>
          <a:r>
            <a:rPr lang="en-US" sz="1600" b="0" i="0" kern="1200">
              <a:latin typeface="+mn-lt"/>
              <a:cs typeface="Anek Bangla Condensed" pitchFamily="2" charset="0"/>
            </a:rPr>
            <a:t>The system currently does not track financial data in a way that simplifies future tax liabilities or financial reporting required for formal business operations.</a:t>
          </a:r>
          <a:endParaRPr lang="en-US" sz="1500" b="1" kern="1200">
            <a:latin typeface="+mn-lt"/>
            <a:cs typeface="Anek Bangla Condensed" pitchFamily="2" charset="0"/>
          </a:endParaRPr>
        </a:p>
      </dsp:txBody>
      <dsp:txXfrm>
        <a:off x="4534785" y="1039491"/>
        <a:ext cx="3225392" cy="4657376"/>
      </dsp:txXfrm>
    </dsp:sp>
    <dsp:sp modelId="{E6BB55A1-A5E2-4322-B53F-A08A7717A025}">
      <dsp:nvSpPr>
        <dsp:cNvPr id="0" name=""/>
        <dsp:cNvSpPr/>
      </dsp:nvSpPr>
      <dsp:spPr>
        <a:xfrm>
          <a:off x="4342394" y="324062"/>
          <a:ext cx="990555" cy="9905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506E49C-7198-4018-B139-642360355E40}">
      <dsp:nvSpPr>
        <dsp:cNvPr id="0" name=""/>
        <dsp:cNvSpPr/>
      </dsp:nvSpPr>
      <dsp:spPr>
        <a:xfrm rot="16200000">
          <a:off x="5847585" y="3449515"/>
          <a:ext cx="4606514" cy="614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36808" bIns="0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0" kern="1200"/>
            <a:t>UX and Literacy Gap</a:t>
          </a:r>
          <a:endParaRPr lang="en-US" sz="2700" b="1" kern="1200"/>
        </a:p>
      </dsp:txBody>
      <dsp:txXfrm>
        <a:off x="5847585" y="3449515"/>
        <a:ext cx="4606514" cy="614734"/>
      </dsp:txXfrm>
    </dsp:sp>
    <dsp:sp modelId="{8359D894-E324-4903-9FD7-6E6078804A78}">
      <dsp:nvSpPr>
        <dsp:cNvPr id="0" name=""/>
        <dsp:cNvSpPr/>
      </dsp:nvSpPr>
      <dsp:spPr>
        <a:xfrm>
          <a:off x="8300275" y="1051001"/>
          <a:ext cx="3493630" cy="4726909"/>
        </a:xfrm>
        <a:prstGeom prst="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36808" rIns="128016" bIns="128016" numCol="1" spcCol="1270" anchor="t" anchorCtr="0">
          <a:noAutofit/>
        </a:bodyPr>
        <a:lstStyle/>
        <a:p>
          <a:pPr marL="171450" lvl="1" indent="-171450" algn="ctr" defTabSz="8001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b="1" i="0" kern="1200">
              <a:latin typeface="+mn-lt"/>
              <a:cs typeface="Anek Bangla Condensed Medium" pitchFamily="2" charset="0"/>
            </a:rPr>
            <a:t>Simple Listing Interface</a:t>
          </a:r>
          <a:endParaRPr lang="en-US" sz="1800" b="1" kern="1200">
            <a:latin typeface="+mn-lt"/>
            <a:cs typeface="Anek Bangla Condensed" pitchFamily="2" charset="0"/>
          </a:endParaRPr>
        </a:p>
        <a:p>
          <a:pPr marL="171450" lvl="1" indent="-171450" algn="ctr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>
              <a:latin typeface="+mn-lt"/>
              <a:cs typeface="Anek Bangla Condensed" pitchFamily="2" charset="0"/>
            </a:rPr>
            <a:t>Most artisans are not digitally literate enough to navigate complex forms, manage multiple settings, or write lengthy descriptions required by existing e-commerce sites.</a:t>
          </a:r>
          <a:endParaRPr lang="en-US" sz="1600" kern="1200">
            <a:latin typeface="+mn-lt"/>
            <a:cs typeface="Anek Bangla Condensed" pitchFamily="2" charset="0"/>
          </a:endParaRPr>
        </a:p>
        <a:p>
          <a:pPr marL="171450" lvl="1" indent="-171450" algn="ctr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1600" kern="1200">
            <a:latin typeface="+mn-lt"/>
            <a:cs typeface="Anek Bangla Condensed" pitchFamily="2" charset="0"/>
          </a:endParaRP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b="1" i="0" kern="1200">
              <a:latin typeface="+mn-lt"/>
              <a:cs typeface="Anek Bangla Condensed ExtraBold" pitchFamily="2" charset="0"/>
            </a:rPr>
            <a:t>Language Support</a:t>
          </a:r>
          <a:endParaRPr lang="en-US" sz="1800" b="1" i="1" kern="1200">
            <a:latin typeface="+mn-lt"/>
            <a:cs typeface="Anek Bangla" pitchFamily="2" charset="0"/>
          </a:endParaRPr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>
              <a:latin typeface="+mn-lt"/>
              <a:cs typeface="Anek Bangla" pitchFamily="2" charset="0"/>
            </a:rPr>
            <a:t>Existing platforms primarily use English, which is a barrier for rural artisans who need to input data and communicate in </a:t>
          </a:r>
          <a:r>
            <a:rPr lang="en-US" sz="1600" b="1" i="0" kern="1200">
              <a:latin typeface="+mn-lt"/>
              <a:cs typeface="Anek Bangla" pitchFamily="2" charset="0"/>
            </a:rPr>
            <a:t>Bangla</a:t>
          </a:r>
          <a:r>
            <a:rPr lang="en-US" sz="1600" b="0" i="0" kern="1200">
              <a:latin typeface="+mn-lt"/>
              <a:cs typeface="Anek Bangla" pitchFamily="2" charset="0"/>
            </a:rPr>
            <a:t>.</a:t>
          </a:r>
          <a:endParaRPr lang="en-US" sz="1600" b="1" i="1" kern="1200">
            <a:latin typeface="+mn-lt"/>
            <a:cs typeface="Anek Bangla" pitchFamily="2" charset="0"/>
          </a:endParaRPr>
        </a:p>
      </dsp:txBody>
      <dsp:txXfrm>
        <a:off x="8300275" y="1051001"/>
        <a:ext cx="3493630" cy="4726909"/>
      </dsp:txXfrm>
    </dsp:sp>
    <dsp:sp modelId="{DBB3257F-5C53-406E-B201-8C77FFF3563C}">
      <dsp:nvSpPr>
        <dsp:cNvPr id="0" name=""/>
        <dsp:cNvSpPr/>
      </dsp:nvSpPr>
      <dsp:spPr>
        <a:xfrm>
          <a:off x="7989338" y="421770"/>
          <a:ext cx="990555" cy="9905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53025F-7564-4DBA-A0D4-471B06E5E05D}">
      <dsp:nvSpPr>
        <dsp:cNvPr id="0" name=""/>
        <dsp:cNvSpPr/>
      </dsp:nvSpPr>
      <dsp:spPr>
        <a:xfrm>
          <a:off x="1418678" y="3071"/>
          <a:ext cx="3875484" cy="155019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>
              <a:latin typeface="+mn-lt"/>
              <a:cs typeface="Anek Bangla Condensed SemiBold" pitchFamily="2" charset="0"/>
            </a:rPr>
            <a:t>Economic Empowerment</a:t>
          </a:r>
          <a:endParaRPr lang="en-US" sz="2900" b="1" kern="1200">
            <a:latin typeface="+mn-lt"/>
            <a:cs typeface="Anek Bangla Condensed SemiBold" pitchFamily="2" charset="0"/>
          </a:endParaRPr>
        </a:p>
      </dsp:txBody>
      <dsp:txXfrm>
        <a:off x="2193775" y="3071"/>
        <a:ext cx="2325291" cy="1550193"/>
      </dsp:txXfrm>
    </dsp:sp>
    <dsp:sp modelId="{6BE3CFB7-2AC1-4C6A-B438-C6F560024A3A}">
      <dsp:nvSpPr>
        <dsp:cNvPr id="0" name=""/>
        <dsp:cNvSpPr/>
      </dsp:nvSpPr>
      <dsp:spPr>
        <a:xfrm>
          <a:off x="4790349" y="134838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>
              <a:latin typeface="Cambria" panose="02040503050406030204" pitchFamily="18" charset="0"/>
              <a:ea typeface="Cambria" panose="02040503050406030204" pitchFamily="18" charset="0"/>
            </a:rPr>
            <a:t>To establish a direct-to-consumer sales channel that ensures artisans secure </a:t>
          </a:r>
          <a:r>
            <a:rPr lang="en-US" sz="1200" b="1" i="0" kern="1200">
              <a:latin typeface="Cambria" panose="02040503050406030204" pitchFamily="18" charset="0"/>
              <a:ea typeface="Cambria" panose="02040503050406030204" pitchFamily="18" charset="0"/>
            </a:rPr>
            <a:t>maximum profit margins</a:t>
          </a:r>
          <a:r>
            <a:rPr lang="en-US" sz="1200" b="0" i="0" kern="1200">
              <a:latin typeface="Cambria" panose="02040503050406030204" pitchFamily="18" charset="0"/>
              <a:ea typeface="Cambria" panose="02040503050406030204" pitchFamily="18" charset="0"/>
            </a:rPr>
            <a:t>, effectively ending dependence on low-paying middlemen.</a:t>
          </a:r>
          <a:endParaRPr lang="en-US" sz="12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5433679" y="134838"/>
        <a:ext cx="1929992" cy="1286660"/>
      </dsp:txXfrm>
    </dsp:sp>
    <dsp:sp modelId="{EE14F55D-9085-438A-991E-CF302684F86F}">
      <dsp:nvSpPr>
        <dsp:cNvPr id="0" name=""/>
        <dsp:cNvSpPr/>
      </dsp:nvSpPr>
      <dsp:spPr>
        <a:xfrm>
          <a:off x="7556670" y="134838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create a secure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Digital Wallet and Transaction System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that accurately calculates commissions and facilitates prompt, transparent payments directly to the artisan's account.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8200000" y="134838"/>
        <a:ext cx="1929992" cy="1286660"/>
      </dsp:txXfrm>
    </dsp:sp>
    <dsp:sp modelId="{62491FAE-D904-4714-A8AA-E2E3AC7DAC3B}">
      <dsp:nvSpPr>
        <dsp:cNvPr id="0" name=""/>
        <dsp:cNvSpPr/>
      </dsp:nvSpPr>
      <dsp:spPr>
        <a:xfrm>
          <a:off x="1418678" y="1770292"/>
          <a:ext cx="3875484" cy="155019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>
              <a:latin typeface="+mn-lt"/>
              <a:cs typeface="Anek Bangla Condensed SemiBold" pitchFamily="2" charset="0"/>
            </a:rPr>
            <a:t>Technical Assurance</a:t>
          </a:r>
          <a:endParaRPr lang="en-US" sz="2900" b="1" kern="1200">
            <a:latin typeface="+mn-lt"/>
            <a:cs typeface="Anek Bangla Condensed SemiBold" pitchFamily="2" charset="0"/>
          </a:endParaRPr>
        </a:p>
      </dsp:txBody>
      <dsp:txXfrm>
        <a:off x="2193775" y="1770292"/>
        <a:ext cx="2325291" cy="1550193"/>
      </dsp:txXfrm>
    </dsp:sp>
    <dsp:sp modelId="{2CB78DE8-3014-4870-B50C-0DE2232D576D}">
      <dsp:nvSpPr>
        <dsp:cNvPr id="0" name=""/>
        <dsp:cNvSpPr/>
      </dsp:nvSpPr>
      <dsp:spPr>
        <a:xfrm>
          <a:off x="4790349" y="1902059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build the system to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achieve 100% success in preventing double-bookings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of unique, one-of-a-kind Shital Pati mats through robust database design.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5433679" y="1902059"/>
        <a:ext cx="1929992" cy="1286660"/>
      </dsp:txXfrm>
    </dsp:sp>
    <dsp:sp modelId="{C82509F7-19E5-4EE5-8BB7-0FC9AC2E9CF6}">
      <dsp:nvSpPr>
        <dsp:cNvPr id="0" name=""/>
        <dsp:cNvSpPr/>
      </dsp:nvSpPr>
      <dsp:spPr>
        <a:xfrm>
          <a:off x="7556670" y="1902059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ensure the critical online payment and confirmation process executes efficiently and reliably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within a professional time limit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(e.g., under 15 seconds).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8200000" y="1902059"/>
        <a:ext cx="1929992" cy="1286660"/>
      </dsp:txXfrm>
    </dsp:sp>
    <dsp:sp modelId="{C9F6DAB1-1C69-4FB6-B6EE-E2C05770C3B7}">
      <dsp:nvSpPr>
        <dsp:cNvPr id="0" name=""/>
        <dsp:cNvSpPr/>
      </dsp:nvSpPr>
      <dsp:spPr>
        <a:xfrm>
          <a:off x="1418678" y="3537513"/>
          <a:ext cx="3875484" cy="155019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>
              <a:latin typeface="+mn-lt"/>
              <a:cs typeface="Anek Bangla Condensed SemiBold" pitchFamily="2" charset="0"/>
            </a:rPr>
            <a:t>Cultural Stewardship</a:t>
          </a:r>
        </a:p>
      </dsp:txBody>
      <dsp:txXfrm>
        <a:off x="2193775" y="3537513"/>
        <a:ext cx="2325291" cy="1550193"/>
      </dsp:txXfrm>
    </dsp:sp>
    <dsp:sp modelId="{B32FA039-E2BC-4DF9-B376-CA3D6EB44451}">
      <dsp:nvSpPr>
        <dsp:cNvPr id="0" name=""/>
        <dsp:cNvSpPr/>
      </dsp:nvSpPr>
      <dsp:spPr>
        <a:xfrm>
          <a:off x="4790349" y="3669280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implement product fields that allow for the documentation and display of cultural metadata (e.g., motif type, region of origin, and artisan story), transforming a sale into a piece of documented heritage.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5433679" y="3669280"/>
        <a:ext cx="1929992" cy="1286660"/>
      </dsp:txXfrm>
    </dsp:sp>
    <dsp:sp modelId="{8DB6217E-120A-462D-80BC-D3E0A770945A}">
      <dsp:nvSpPr>
        <dsp:cNvPr id="0" name=""/>
        <dsp:cNvSpPr/>
      </dsp:nvSpPr>
      <dsp:spPr>
        <a:xfrm>
          <a:off x="7556670" y="3669280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develop an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Icon-Driven, Bangla-First Interface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for the artisan dashboard, effectively lowering the digital literacy barrier and making online sales simple and accessible.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8200000" y="3669280"/>
        <a:ext cx="1929992" cy="1286660"/>
      </dsp:txXfrm>
    </dsp:sp>
    <dsp:sp modelId="{D2108C60-62DC-4D77-A076-E4DD749160D1}">
      <dsp:nvSpPr>
        <dsp:cNvPr id="0" name=""/>
        <dsp:cNvSpPr/>
      </dsp:nvSpPr>
      <dsp:spPr>
        <a:xfrm>
          <a:off x="1418678" y="5304734"/>
          <a:ext cx="3875484" cy="155019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>
              <a:latin typeface="+mn-lt"/>
              <a:cs typeface="Anek Bangla Condensed SemiBold" pitchFamily="2" charset="0"/>
            </a:rPr>
            <a:t>Operational Excellence</a:t>
          </a:r>
          <a:endParaRPr lang="en-US" sz="2900" b="1" kern="1200">
            <a:latin typeface="+mn-lt"/>
            <a:cs typeface="Anek Bangla Condensed SemiBold" pitchFamily="2" charset="0"/>
          </a:endParaRPr>
        </a:p>
      </dsp:txBody>
      <dsp:txXfrm>
        <a:off x="2193775" y="5304734"/>
        <a:ext cx="2325291" cy="1550193"/>
      </dsp:txXfrm>
    </dsp:sp>
    <dsp:sp modelId="{2E0E7F5B-E4AC-4FA8-AA5A-7E8FCCA642C0}">
      <dsp:nvSpPr>
        <dsp:cNvPr id="0" name=""/>
        <dsp:cNvSpPr/>
      </dsp:nvSpPr>
      <dsp:spPr>
        <a:xfrm>
          <a:off x="4790349" y="5436501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integrate a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Delivery Management system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that provides buyers with a reliable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tracking ID and digital status updates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, moving beyond manual, informal village delivery methods.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5433679" y="5436501"/>
        <a:ext cx="1929992" cy="1286660"/>
      </dsp:txXfrm>
    </dsp:sp>
    <dsp:sp modelId="{0E5011AF-6C6B-4923-9D5F-C2966868AE20}">
      <dsp:nvSpPr>
        <dsp:cNvPr id="0" name=""/>
        <dsp:cNvSpPr/>
      </dsp:nvSpPr>
      <dsp:spPr>
        <a:xfrm>
          <a:off x="7556670" y="5436501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provide a professional, user-friendly marketplace that successfully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connects rural artisans with urban and international buyers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, granting the craft global visibility.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8200000" y="5436501"/>
        <a:ext cx="1929992" cy="12866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2A94D-1F3A-4BD1-A858-FE963A254961}">
      <dsp:nvSpPr>
        <dsp:cNvPr id="0" name=""/>
        <dsp:cNvSpPr/>
      </dsp:nvSpPr>
      <dsp:spPr>
        <a:xfrm>
          <a:off x="2233692" y="812805"/>
          <a:ext cx="4149328" cy="4149328"/>
        </a:xfrm>
        <a:prstGeom prst="ellipse">
          <a:avLst/>
        </a:prstGeom>
        <a:solidFill>
          <a:srgbClr val="0070C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552934E-ED3F-45DE-ABDC-FE5B39BD9F54}">
      <dsp:nvSpPr>
        <dsp:cNvPr id="0" name=""/>
        <dsp:cNvSpPr/>
      </dsp:nvSpPr>
      <dsp:spPr>
        <a:xfrm>
          <a:off x="3016314" y="1728943"/>
          <a:ext cx="2489597" cy="2489597"/>
        </a:xfrm>
        <a:prstGeom prst="ellipse">
          <a:avLst/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03118E2-D522-4AE5-BC97-D141224FAB1F}">
      <dsp:nvSpPr>
        <dsp:cNvPr id="0" name=""/>
        <dsp:cNvSpPr/>
      </dsp:nvSpPr>
      <dsp:spPr>
        <a:xfrm>
          <a:off x="3846171" y="2573622"/>
          <a:ext cx="829865" cy="829865"/>
        </a:xfrm>
        <a:prstGeom prst="ellipse">
          <a:avLst/>
        </a:prstGeom>
        <a:solidFill>
          <a:srgbClr val="00206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D1D155E-B5A5-4458-BB71-B84F4923BEB0}">
      <dsp:nvSpPr>
        <dsp:cNvPr id="0" name=""/>
        <dsp:cNvSpPr/>
      </dsp:nvSpPr>
      <dsp:spPr>
        <a:xfrm>
          <a:off x="6714492" y="0"/>
          <a:ext cx="5477507" cy="8378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solidFill>
                <a:schemeClr val="accent1">
                  <a:lumMod val="50000"/>
                </a:schemeClr>
              </a:solidFill>
            </a:rPr>
            <a:t>Cultural Preservation</a:t>
          </a:r>
        </a:p>
      </dsp:txBody>
      <dsp:txXfrm>
        <a:off x="6714492" y="0"/>
        <a:ext cx="5477507" cy="837860"/>
      </dsp:txXfrm>
    </dsp:sp>
    <dsp:sp modelId="{C57BBC8C-6184-4D16-A68D-D5783562151D}">
      <dsp:nvSpPr>
        <dsp:cNvPr id="0" name=""/>
        <dsp:cNvSpPr/>
      </dsp:nvSpPr>
      <dsp:spPr>
        <a:xfrm>
          <a:off x="6324086" y="467197"/>
          <a:ext cx="518666" cy="0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DEC55DC8-483E-4CED-B444-D0AEAFA075D5}">
      <dsp:nvSpPr>
        <dsp:cNvPr id="0" name=""/>
        <dsp:cNvSpPr/>
      </dsp:nvSpPr>
      <dsp:spPr>
        <a:xfrm rot="5400000">
          <a:off x="3802904" y="761257"/>
          <a:ext cx="2851971" cy="2245478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A89F759D-EB7C-4FC1-B311-5C5CA9078799}">
      <dsp:nvSpPr>
        <dsp:cNvPr id="0" name=""/>
        <dsp:cNvSpPr/>
      </dsp:nvSpPr>
      <dsp:spPr>
        <a:xfrm>
          <a:off x="6508752" y="1363192"/>
          <a:ext cx="3220127" cy="7180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solidFill>
                <a:schemeClr val="accent2"/>
              </a:solidFill>
            </a:rPr>
            <a:t>Economic Justice</a:t>
          </a:r>
        </a:p>
      </dsp:txBody>
      <dsp:txXfrm>
        <a:off x="6508752" y="1363192"/>
        <a:ext cx="3220127" cy="718096"/>
      </dsp:txXfrm>
    </dsp:sp>
    <dsp:sp modelId="{7A313453-974B-4A19-BA7B-783CB27DFC04}">
      <dsp:nvSpPr>
        <dsp:cNvPr id="0" name=""/>
        <dsp:cNvSpPr/>
      </dsp:nvSpPr>
      <dsp:spPr>
        <a:xfrm>
          <a:off x="6109732" y="1722241"/>
          <a:ext cx="518666" cy="0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25D50FC9-829C-4208-B4D6-0C69BA15FCFE}">
      <dsp:nvSpPr>
        <dsp:cNvPr id="0" name=""/>
        <dsp:cNvSpPr/>
      </dsp:nvSpPr>
      <dsp:spPr>
        <a:xfrm rot="5400000">
          <a:off x="4171097" y="2007299"/>
          <a:ext cx="2222380" cy="1650741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90A72FEB-55AB-42DC-855A-173D28D70CF4}">
      <dsp:nvSpPr>
        <dsp:cNvPr id="0" name=""/>
        <dsp:cNvSpPr/>
      </dsp:nvSpPr>
      <dsp:spPr>
        <a:xfrm>
          <a:off x="6551677" y="2436573"/>
          <a:ext cx="3134278" cy="1056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solidFill>
                <a:schemeClr val="accent1"/>
              </a:solidFill>
            </a:rPr>
            <a:t>Digital Inclusion</a:t>
          </a:r>
        </a:p>
      </dsp:txBody>
      <dsp:txXfrm>
        <a:off x="6551677" y="2436573"/>
        <a:ext cx="3134278" cy="1056159"/>
      </dsp:txXfrm>
    </dsp:sp>
    <dsp:sp modelId="{A5206555-C9B8-4E20-ACE3-58666EE3D38D}">
      <dsp:nvSpPr>
        <dsp:cNvPr id="0" name=""/>
        <dsp:cNvSpPr/>
      </dsp:nvSpPr>
      <dsp:spPr>
        <a:xfrm>
          <a:off x="6109732" y="2932461"/>
          <a:ext cx="51866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14FB79C-71D4-4648-8738-27C5E7AD68D9}">
      <dsp:nvSpPr>
        <dsp:cNvPr id="0" name=""/>
        <dsp:cNvSpPr/>
      </dsp:nvSpPr>
      <dsp:spPr>
        <a:xfrm rot="5400000">
          <a:off x="4784022" y="3197673"/>
          <a:ext cx="1587809" cy="1056004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7943E7-4203-448E-BD6E-4E80546D0D46}">
      <dsp:nvSpPr>
        <dsp:cNvPr id="0" name=""/>
        <dsp:cNvSpPr/>
      </dsp:nvSpPr>
      <dsp:spPr>
        <a:xfrm>
          <a:off x="4863285" y="2209800"/>
          <a:ext cx="550858" cy="10496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75429" y="0"/>
              </a:lnTo>
              <a:lnTo>
                <a:pt x="275429" y="1049655"/>
              </a:lnTo>
              <a:lnTo>
                <a:pt x="550858" y="104965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09079" y="2704991"/>
        <a:ext cx="59271" cy="59271"/>
      </dsp:txXfrm>
    </dsp:sp>
    <dsp:sp modelId="{616DE227-9286-4171-8984-153AE716002E}">
      <dsp:nvSpPr>
        <dsp:cNvPr id="0" name=""/>
        <dsp:cNvSpPr/>
      </dsp:nvSpPr>
      <dsp:spPr>
        <a:xfrm>
          <a:off x="4863285" y="2164080"/>
          <a:ext cx="5508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0858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24943" y="2196028"/>
        <a:ext cx="27542" cy="27542"/>
      </dsp:txXfrm>
    </dsp:sp>
    <dsp:sp modelId="{F7133912-E250-4338-9616-3B74BC5F25AE}">
      <dsp:nvSpPr>
        <dsp:cNvPr id="0" name=""/>
        <dsp:cNvSpPr/>
      </dsp:nvSpPr>
      <dsp:spPr>
        <a:xfrm>
          <a:off x="4863285" y="1160144"/>
          <a:ext cx="550858" cy="1049655"/>
        </a:xfrm>
        <a:custGeom>
          <a:avLst/>
          <a:gdLst/>
          <a:ahLst/>
          <a:cxnLst/>
          <a:rect l="0" t="0" r="0" b="0"/>
          <a:pathLst>
            <a:path>
              <a:moveTo>
                <a:pt x="0" y="1049655"/>
              </a:moveTo>
              <a:lnTo>
                <a:pt x="275429" y="1049655"/>
              </a:lnTo>
              <a:lnTo>
                <a:pt x="275429" y="0"/>
              </a:lnTo>
              <a:lnTo>
                <a:pt x="55085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09079" y="1655336"/>
        <a:ext cx="59271" cy="59271"/>
      </dsp:txXfrm>
    </dsp:sp>
    <dsp:sp modelId="{7717C842-876D-4941-920C-18FFA5C8689A}">
      <dsp:nvSpPr>
        <dsp:cNvPr id="0" name=""/>
        <dsp:cNvSpPr/>
      </dsp:nvSpPr>
      <dsp:spPr>
        <a:xfrm rot="16200000">
          <a:off x="2233623" y="1789938"/>
          <a:ext cx="4419600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Stakeholders</a:t>
          </a:r>
        </a:p>
      </dsp:txBody>
      <dsp:txXfrm>
        <a:off x="2233623" y="1789938"/>
        <a:ext cx="4419600" cy="839724"/>
      </dsp:txXfrm>
    </dsp:sp>
    <dsp:sp modelId="{FED5E8E7-8FCD-4CA5-BA25-1AB0F78213D7}">
      <dsp:nvSpPr>
        <dsp:cNvPr id="0" name=""/>
        <dsp:cNvSpPr/>
      </dsp:nvSpPr>
      <dsp:spPr>
        <a:xfrm>
          <a:off x="5414144" y="740282"/>
          <a:ext cx="2754294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Artisans and Buyers</a:t>
          </a:r>
        </a:p>
      </dsp:txBody>
      <dsp:txXfrm>
        <a:off x="5414144" y="740282"/>
        <a:ext cx="2754294" cy="839724"/>
      </dsp:txXfrm>
    </dsp:sp>
    <dsp:sp modelId="{325A7B1E-1208-4742-98AB-4B7C14CDB086}">
      <dsp:nvSpPr>
        <dsp:cNvPr id="0" name=""/>
        <dsp:cNvSpPr/>
      </dsp:nvSpPr>
      <dsp:spPr>
        <a:xfrm>
          <a:off x="5414144" y="1789938"/>
          <a:ext cx="2754294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Regulatory/Support</a:t>
          </a:r>
        </a:p>
      </dsp:txBody>
      <dsp:txXfrm>
        <a:off x="5414144" y="1789938"/>
        <a:ext cx="2754294" cy="839724"/>
      </dsp:txXfrm>
    </dsp:sp>
    <dsp:sp modelId="{EE5C3B1D-7FCD-47F6-A2B4-2F1F47830C50}">
      <dsp:nvSpPr>
        <dsp:cNvPr id="0" name=""/>
        <dsp:cNvSpPr/>
      </dsp:nvSpPr>
      <dsp:spPr>
        <a:xfrm>
          <a:off x="5414144" y="2839593"/>
          <a:ext cx="2754294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External/Financial</a:t>
          </a:r>
        </a:p>
      </dsp:txBody>
      <dsp:txXfrm>
        <a:off x="5414144" y="2839593"/>
        <a:ext cx="2754294" cy="8397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4DCF12-FBF6-8CFB-6DA2-4CC616F2D8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54A78-C2AB-94B9-BCB0-7981359600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C8C044-4E8D-43F3-97E9-FF780022B9C0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1BF78C-172F-C2FF-9C95-F0093BB13D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B7DC98-FAAE-F26E-529C-69F00C7028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209604-2143-4332-835E-920CACBE5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985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77BFEC-9B48-4F66-B073-2CFEE44C4C23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315381-016F-4757-8845-131C1EBAD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763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315381-016F-4757-8845-131C1EBADF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84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C9F9E-C819-4266-9E64-637559423CC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154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3D9C8-45E7-C7FF-D663-F866FA51F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7880F-BFC8-D8AB-27A1-BE0F2D6500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CA146-8F12-B711-7E11-83D909F48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5AC03-BFBD-405E-8ACA-E568D7FC7783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606CC-0A42-D98C-B3A3-CBDB44D5D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CE56D-4C80-4D50-44A1-EC9E6E111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38816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14FE5-31EA-C40F-6250-A34B2BAA5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98F828-8CCA-9CC8-649E-8444306E97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0E403-2A93-BD71-8A0C-362680CCB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3ADC-A415-42F7-A6A3-21DC2781B7F0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72D27-FD1B-051B-3B46-A3773A3D2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2A04F-8CA0-AFB7-8E11-D3000AC76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24120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E1186E-1C10-DF1A-7198-FADEDB277A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D67D42-F858-D69C-5581-45323695D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CCFB1-1235-B009-E3AF-6D4C96985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6A78E-963D-48F8-9094-19A8FD9DDF75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4FD0C-7573-BE7A-BF33-80965FC2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A9405-C0CD-B413-BEAA-39B5D29F2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84002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CDB13-F255-6422-74FD-EB91EB54A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0451-BEB0-C1BD-C493-65FD49ECD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676BF-4A94-A0A5-866D-59928D88C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6836C-3FFF-4574-9ED4-32CFDD5D3406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876A4-4D92-CF0C-14EE-805E73D15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2D164-52B8-6999-A97B-D7C716F27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8177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FC138-D274-B5F4-DB8D-12FAD0B62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60EEA-CE2E-5984-8FB7-928A63CD6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D2BA6-23D4-8A6B-D8DA-B9F7E443B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7CFF7-F5AA-4D8A-98AA-CB522987AD10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7D599-4062-1BA9-2E31-59EE78DCF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A1A0F-3EFC-4676-2FA2-81AB0BAC1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05124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D931A-C785-1B3E-4143-906A169A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F31B3-3A03-C245-4067-4BFFFB552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3808B-568B-287D-90D9-67F024135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39821-642B-4FF4-ABCC-D59C35A770F4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7D5BD-8AD4-6622-D3D9-3999640C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51D83-7E69-5898-BDDD-8ACC2B23E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39143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F502-5C81-281D-B3D0-940A28318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8F6B2-2818-3E44-CB5F-513E6A80E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80BD4-40A8-7FFB-C2BB-4A013DF70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E51A68-E96A-A5EC-F794-B3E01C8D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60A4-A04C-4FA2-8C4B-0654D0105275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C962F7-B0F1-9237-DE43-F6DFE6AD1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2B2AE-DBDF-C87D-31E5-DB3EDC3A3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408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C53C5-CDC4-07E7-7B54-F07BB78FC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83956-7F94-6AE1-17CB-DEA484550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8EA17-3E13-9FCA-B99A-EDAF696A3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499B2-1D8C-EBC3-6400-26E741FA77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281192-EEAA-E7F9-0CDD-67D4C748D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072E45-D891-F3C7-FCC3-287333351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6911-44FC-453B-A326-3BB45B112ECD}" type="datetime1">
              <a:rPr lang="en-US" smtClean="0"/>
              <a:t>11/2/2025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65799E-6B56-164F-3558-DBB8DF2F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4B4FF2-6D19-6B5D-3EE4-EA1FEFD71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93451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EC3C-9E57-FB56-7B35-4C33E9C4E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9588AE-25E0-8E69-6C22-F744B21E7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A2A257-CCFE-4404-4372-1F59F4E4D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B371BD-5968-828E-199B-07E2D29A3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88473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08A2E4-91B5-6F39-1CE8-25EA0FC61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DA4B-DF68-4595-93FC-2BEA126DFD91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828A66-1FFB-BF3B-A2E2-89B94F207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A9ECA-3011-9EE9-A47B-08D99EC91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9001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D6D6F-2B7F-0969-3974-CBC80439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6E35B-2B7B-2E38-3315-F147AE83A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FF744-BE32-A4FD-6AAD-79B92AA80D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4BE66A-D36D-2E67-85B1-C987127C5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2008E-B8DE-4B2E-AB59-F815D37744E7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A81DF-CC43-D652-5113-3F2158CD2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45796-5DD6-6713-B77A-C14B37330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280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8EB92-0405-59BF-064E-5759D43D1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78551-E435-AD46-AB77-F34A1109D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4A29E-34B2-A874-09A9-D7B69B22D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AEF3-E19A-4E35-9D40-C23BB89ED36E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61570-1BDD-3B9A-55B9-C3224DC95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C2E02-27FB-CA4D-A1AA-C04E32C55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6001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1E2B9-2C0D-7A41-A5FA-EC9D0E901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F241F5-A38B-6954-AC6D-6C84F487F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E0B1FA-B5EB-20D3-9F21-D205C049E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FFCB6-3A73-FB00-B33F-A364FCD8B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F7ADC-DF9F-4FA9-A668-C51C36E9F348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B62C34-FEBD-D78E-98E9-048448FDD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86EDC-003A-80AF-B042-EFF8B9979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2517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F4C4A-92D0-A4EE-62BF-6C1551194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77AFB-FB7C-B8F2-83D2-B7CAC2D81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F18EA-0B48-FE5A-B32F-C140A8F94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BBEEC-1499-49D6-90E5-36F2446B1FD0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3B3D1-A69C-7F56-BF63-6878CBA14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D936F-F910-9AF6-AC2E-8A9ADED7A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9488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FDDE4-8FE2-EB25-0D9B-956692A3E9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6A2BE-A082-5913-CD8E-D8FCDA1A1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2388E-170C-BA3A-B911-B916D2E8E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D91F-E67A-44F8-BC0D-C5E6CC2521B0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67077-A6DC-DC48-081D-A543710B4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6301D-65B6-498B-6B94-4A316313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4046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456B6-6EE5-CEA3-C222-D00F41B89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7A6AA-36D1-9EA0-EE91-DBFE6812A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ECDE8-DA85-1E61-228B-C5E8363E8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4D9C5-83E9-4AC5-A186-CC7FA76F089F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5CD63-BF0C-A11D-0007-7E439F1EB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DBFB2-B362-B72D-6318-9F9D90B8C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2454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32DEF-FCC4-CA75-C0D0-51284C770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4445C-5F7E-97BD-495C-253C68EFC4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CA0F2-7457-D29E-5CA3-DD991B9D1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A2C81D-9D1F-5E2B-2786-2B272A61A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E2CFC-9223-4B5F-9B57-4B6CE8BD80FB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0B0D9-C79B-68BB-FEBD-F1E61CAEC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627E8-6629-EA9C-2787-AC514B666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18781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6071-2708-355D-14A3-6931A9DD7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C3B25-725F-4037-3C5F-66642ECAB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8D16B-866C-7CE1-F8A2-053598CBF3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29403F-5C23-5CB9-241F-4D0FBB94F0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BC8E9D-EF02-CC3C-4F17-94AEC6112A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ABD228-A281-EFD2-1426-48BEA470C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3875C-6B26-40A7-80F2-8E797EF8E47A}" type="datetime1">
              <a:rPr lang="en-US" smtClean="0"/>
              <a:t>11/2/2025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C1435-45E1-6410-7302-AFB4698F1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883733-8A3B-D9D0-1883-E71F95E59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69080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15730-E377-5E13-24D1-4E297ED8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165D75-5E68-05AF-247F-8DCF72308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202C7-3E78-491F-B464-280D5A1FB6EB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A1DC34-C232-94E7-22BE-377A5A48A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2E24-F817-439E-953A-53118D106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55689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4496F-D777-CB40-1AF0-9025964D0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FF2B-0715-42E9-A26C-8FBC03B4F73D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5F9189-2801-62A6-2076-2AFD87D0F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DDF321-6315-2D15-E20B-F5135DBED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9018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E8728-F3D2-1283-7997-5E2EAC9CC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0B4C-C828-5E41-7D47-A677838E6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3C43B-A1A8-2FF3-3A9E-C7FE87FC3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BDC3F9-2E9B-76A7-0175-E41564072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4BA7-E385-422C-8E7D-687075E4E4D5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268BF-9B1D-7134-66F0-68BCFD24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F6E5C-3063-01C9-BC83-9459DF271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1875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11C7D-7337-8565-9D22-3EF34945A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1D53DF-C1C3-7D6A-0CCA-64FA3F882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B7503-757D-C2DD-9128-3794858FDA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EE9F8E-A00B-7610-955C-4F6FAC1F1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4D5C6-1CFE-461D-9B3C-03FE4C29BCB6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F5017A-BEF9-4C3B-24F7-5C31599DD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1DF15-A0D3-A5D7-6CD9-DCDF810BA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867565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499B91-4686-11F6-8450-BE9472780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037D6-928D-54BE-03FF-738C43950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859EB-67F4-945C-519A-ED97D2C8D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CFB0F-EEB5-480A-8C7E-9C1AE0206F0F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6372A-02C3-0220-5D48-A41B88557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7F4D4-B3E8-A5D2-E7DC-3C18CE182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82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775102-B3CB-0A00-A971-EDC77204A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6F885-F28D-1DE2-EA7F-CCAD1206C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B1BE6-F2C4-7E2F-78EA-7605132B19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1E864-48AC-4AE0-AE1F-8D4FA575F928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3E5E7-B0F9-B0DA-CEB2-575C0B2A08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493FC-3604-CA66-EB77-D628A6628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68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ransition/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PowerPoint_Presentation.pptx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C302A4-9FC3-BC3B-AACA-ABB2D5A2E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A1636-EA37-426B-B760-976E59C6C4A3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F63981-AAB0-8D78-9AE0-3A5AFC4EE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1</a:t>
            </a:fld>
            <a:endParaRPr lang="en-US"/>
          </a:p>
        </p:txBody>
      </p:sp>
      <p:pic>
        <p:nvPicPr>
          <p:cNvPr id="4" name="Black White Minimalist Geometric Group Project Presentation">
            <a:hlinkClick r:id="" action="ppaction://media"/>
            <a:extLst>
              <a:ext uri="{FF2B5EF4-FFF2-40B4-BE49-F238E27FC236}">
                <a16:creationId xmlns:a16="http://schemas.microsoft.com/office/drawing/2014/main" id="{57FF5528-EB90-F818-D6C3-FC878FADFD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1797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4A7FA46-6308-2BCB-AD91-F108E6A804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602948"/>
              </p:ext>
            </p:extLst>
          </p:nvPr>
        </p:nvGraphicFramePr>
        <p:xfrm>
          <a:off x="0" y="1325562"/>
          <a:ext cx="12192000" cy="5532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B452139-F1A8-14C0-203F-15B26BEC148B}"/>
              </a:ext>
            </a:extLst>
          </p:cNvPr>
          <p:cNvSpPr/>
          <p:nvPr/>
        </p:nvSpPr>
        <p:spPr>
          <a:xfrm>
            <a:off x="4216031" y="201116"/>
            <a:ext cx="33789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Motivation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807F73-9712-C6C7-49DE-4304E1890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BD88-3008-4B20-AC5A-2D6C5BECFC03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30AF8D-AE5E-F908-7E0F-A7188FE53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58792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221E3-A2C7-364A-8A58-EFB43532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6775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Types of Stakeholders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6EC2137-6CFD-F209-7C9D-9003BF7B58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8797956"/>
              </p:ext>
            </p:extLst>
          </p:nvPr>
        </p:nvGraphicFramePr>
        <p:xfrm>
          <a:off x="0" y="1326777"/>
          <a:ext cx="121920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F1BFC-F77A-66CC-EAFF-4BF695FDF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79A94-99CA-48B0-83C9-3B7DD06A3894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05CFA6-4FC1-D7C7-2E22-F44287BB0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466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quirement Gathering Strategy">
            <a:hlinkClick r:id="" action="ppaction://media"/>
            <a:extLst>
              <a:ext uri="{FF2B5EF4-FFF2-40B4-BE49-F238E27FC236}">
                <a16:creationId xmlns:a16="http://schemas.microsoft.com/office/drawing/2014/main" id="{24B0EFB3-E129-FE6E-59B5-307B74B32A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28CC0-1FD2-2805-5447-9E325C18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98CD8-9D5C-43E4-851D-9B0E90FF2D48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B36EF6-5B99-2689-A9F6-75A5EE6B6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339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5C8EC1-D86C-1FDB-61D4-0BCF074A5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0769876"/>
              </p:ext>
            </p:extLst>
          </p:nvPr>
        </p:nvGraphicFramePr>
        <p:xfrm>
          <a:off x="0" y="1326776"/>
          <a:ext cx="12192000" cy="553122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2543711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7319976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997981465"/>
                    </a:ext>
                  </a:extLst>
                </a:gridCol>
              </a:tblGrid>
              <a:tr h="921869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 sz="2000"/>
                        <a:t>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 sz="2000"/>
                        <a:t>Essential Action the System Provides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 sz="2000"/>
                        <a:t>Emphasis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364473"/>
                  </a:ext>
                </a:extLst>
              </a:tr>
              <a:tr h="1536452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endParaRPr lang="en-US" b="1"/>
                    </a:p>
                    <a:p>
                      <a:pPr algn="ctr"/>
                      <a:r>
                        <a:rPr lang="en-US" b="1"/>
                        <a:t>Artisan (Seller)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  <a:p>
                      <a:pPr algn="ctr"/>
                      <a:endParaRPr lang="en-US" b="1"/>
                    </a:p>
                    <a:p>
                      <a:pPr algn="ctr"/>
                      <a:r>
                        <a:rPr lang="en-US" b="1"/>
                        <a:t>Bangla-First Listing</a:t>
                      </a:r>
                      <a:r>
                        <a:rPr lang="en-US"/>
                        <a:t> &amp; </a:t>
                      </a:r>
                      <a:r>
                        <a:rPr lang="en-US" b="1"/>
                        <a:t>One-Click Stock Update</a:t>
                      </a:r>
                      <a:r>
                        <a:rPr lang="en-US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  <a:p>
                      <a:pPr algn="ctr"/>
                      <a:r>
                        <a:rPr lang="en-US" sz="1600" i="1"/>
                        <a:t>The artisan needs simplicity: the system must allow listings in </a:t>
                      </a:r>
                      <a:r>
                        <a:rPr lang="en-US" sz="1600" b="1" i="1"/>
                        <a:t>Bangla</a:t>
                      </a:r>
                      <a:r>
                        <a:rPr lang="en-US" sz="1600" i="1"/>
                        <a:t> and provide a simple </a:t>
                      </a:r>
                      <a:r>
                        <a:rPr lang="en-US" sz="1600" b="1" i="1"/>
                        <a:t>'Mark Sold Locally'</a:t>
                      </a:r>
                      <a:r>
                        <a:rPr lang="en-US" sz="1600" i="1"/>
                        <a:t> button for stock control.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666983"/>
                  </a:ext>
                </a:extLst>
              </a:tr>
              <a:tr h="1536452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endParaRPr lang="en-US" b="1"/>
                    </a:p>
                    <a:p>
                      <a:pPr algn="ctr"/>
                      <a:r>
                        <a:rPr lang="en-US" b="1"/>
                        <a:t>Buyer (Customer)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  <a:p>
                      <a:pPr algn="ctr"/>
                      <a:endParaRPr lang="en-US" b="1"/>
                    </a:p>
                    <a:p>
                      <a:pPr algn="ctr"/>
                      <a:r>
                        <a:rPr lang="en-US" b="1"/>
                        <a:t>Cultural Search</a:t>
                      </a:r>
                      <a:r>
                        <a:rPr lang="en-US"/>
                        <a:t> &amp; </a:t>
                      </a:r>
                      <a:r>
                        <a:rPr lang="en-US" b="1"/>
                        <a:t>Secure Payment</a:t>
                      </a:r>
                      <a:r>
                        <a:rPr lang="en-US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  <a:p>
                      <a:pPr algn="ctr"/>
                      <a:r>
                        <a:rPr lang="en-US" sz="1600" i="1"/>
                        <a:t>The buyer needs trust: the system must allow searching by </a:t>
                      </a:r>
                      <a:r>
                        <a:rPr lang="en-US" sz="1600" b="1" i="1"/>
                        <a:t>Cultural Motif</a:t>
                      </a:r>
                      <a:r>
                        <a:rPr lang="en-US" sz="1600" i="1"/>
                        <a:t> (e.g., Nayantara) and guarantee secure payment via mobile banking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90903"/>
                  </a:ext>
                </a:extLst>
              </a:tr>
              <a:tr h="153645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Administrator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Transaction Auditing</a:t>
                      </a:r>
                      <a:r>
                        <a:rPr lang="en-US"/>
                        <a:t> &amp; </a:t>
                      </a:r>
                      <a:r>
                        <a:rPr lang="en-US" b="1"/>
                        <a:t>User Verification</a:t>
                      </a:r>
                      <a:r>
                        <a:rPr lang="en-US"/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  <a:p>
                      <a:pPr algn="ctr"/>
                      <a:r>
                        <a:rPr lang="en-US" sz="1600" i="1"/>
                        <a:t>The admin needs control: the system must generate a full </a:t>
                      </a:r>
                      <a:r>
                        <a:rPr lang="en-US" sz="1600" b="1" i="1"/>
                        <a:t>Transaction Audit Log</a:t>
                      </a:r>
                      <a:r>
                        <a:rPr lang="en-US" sz="1600" i="1"/>
                        <a:t> and provide tools to verify new artisan accounts.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6699"/>
                  </a:ext>
                </a:extLst>
              </a:tr>
            </a:tbl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ED5AE3DC-66FF-455A-AA7B-54D4E68EC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6776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Functional Requirements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9CC703-961C-133D-D3AD-C1C367A13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9248B-FD8D-41F1-8E2A-814E505E3F36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0F9BC6-9578-02AD-1A32-CCD47AFDC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715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CE97805-5454-DFCD-D120-8E27195F6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68188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Survey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B48A7E-FABC-046A-2997-54D6068FA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C98760-E016-FAB9-5EFF-7366E56B8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 descr="Forms response chart. Question title: Which feature would you find most useful on the product search page?. Number of responses: 30 responses.">
            <a:extLst>
              <a:ext uri="{FF2B5EF4-FFF2-40B4-BE49-F238E27FC236}">
                <a16:creationId xmlns:a16="http://schemas.microsoft.com/office/drawing/2014/main" id="{9396674F-CE0B-D753-839C-B031A2B8A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962432"/>
            <a:ext cx="5943600" cy="2933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Forms response chart. Question title: If you purchased an item from a remote village, how important is it to receive a Traceable Tracking ID (like a professional courier) versus relying on phone calls?. Number of responses: 30 responses.">
            <a:extLst>
              <a:ext uri="{FF2B5EF4-FFF2-40B4-BE49-F238E27FC236}">
                <a16:creationId xmlns:a16="http://schemas.microsoft.com/office/drawing/2014/main" id="{6E689D83-C696-FDB9-73A0-CAF2E46693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43600" y="1775142"/>
            <a:ext cx="6096000" cy="29331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2640258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32CEF-3617-CEF4-45FE-51AE36763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17811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Non-Functional Requirements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B81C924-3727-38D4-2E96-9710092D84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67561"/>
              </p:ext>
            </p:extLst>
          </p:nvPr>
        </p:nvGraphicFramePr>
        <p:xfrm>
          <a:off x="-1" y="1317814"/>
          <a:ext cx="12192000" cy="5540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36546403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317822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681982516"/>
                    </a:ext>
                  </a:extLst>
                </a:gridCol>
              </a:tblGrid>
              <a:tr h="75211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 sz="200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Requirement Highlight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Emphasis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7529305"/>
                  </a:ext>
                </a:extLst>
              </a:tr>
              <a:tr h="119655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Usability (Cultural)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Bangla-First &amp; Icon-Driven Interface.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Our biggest constraint is </a:t>
                      </a:r>
                      <a:r>
                        <a:rPr lang="en-US" b="1"/>
                        <a:t>Usability</a:t>
                      </a:r>
                      <a:r>
                        <a:rPr lang="en-US"/>
                        <a:t>. The Artisan Dashboard must use minimal text and be designed for accessibility by low-literacy users.</a:t>
                      </a:r>
                      <a:endParaRPr lang="en-US" i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3268478"/>
                  </a:ext>
                </a:extLst>
              </a:tr>
              <a:tr h="14700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Operational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PostgreSQL Required.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Operationally, we must use </a:t>
                      </a:r>
                      <a:r>
                        <a:rPr lang="en-US" b="1"/>
                        <a:t>PostgreSQL</a:t>
                      </a:r>
                      <a:r>
                        <a:rPr lang="en-US"/>
                        <a:t> because it ensures the high level of transactional integrity required to prevent system errors.</a:t>
                      </a:r>
                      <a:endParaRPr lang="en-US" i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0103182"/>
                  </a:ext>
                </a:extLst>
              </a:tr>
              <a:tr h="119655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Reliability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100% Data Integrity.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The system must achieve </a:t>
                      </a:r>
                      <a:r>
                        <a:rPr lang="en-US" b="1"/>
                        <a:t>100% data integrity</a:t>
                      </a:r>
                      <a:r>
                        <a:rPr lang="en-US"/>
                        <a:t>—there can be no failures in the </a:t>
                      </a:r>
                      <a:r>
                        <a:rPr lang="en-US" b="1"/>
                        <a:t>Inventory Locking</a:t>
                      </a:r>
                      <a:r>
                        <a:rPr lang="en-US"/>
                        <a:t> system that lead to double-selling unique crafts.</a:t>
                      </a:r>
                      <a:endParaRPr lang="en-US" i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5426813"/>
                  </a:ext>
                </a:extLst>
              </a:tr>
              <a:tr h="9249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Performance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Fast Transactions.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Finally, performance: The critical booking and confirmation process must execute reliably in </a:t>
                      </a:r>
                      <a:r>
                        <a:rPr lang="en-US" b="1"/>
                        <a:t>under 15 seconds</a:t>
                      </a:r>
                      <a:r>
                        <a:rPr lang="en-US"/>
                        <a:t>.</a:t>
                      </a:r>
                      <a:endParaRPr lang="en-US" i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4778721"/>
                  </a:ext>
                </a:extLst>
              </a:tr>
            </a:tbl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98DD94-B1DA-B7FB-48F6-A51357A7A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22656-4D7B-4FAE-8539-80C6CD2E90B4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3CE60-E848-07B6-8ECA-FE98C698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6127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B14F7-C969-9E2C-8D90-6899C9C3A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56446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Survey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EDFD5-BE74-2B41-853E-84C9B032A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CA155-012A-1286-ED82-FBDFD9DDE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 descr="Forms response chart. Question title: When buying handmade items online, how important are the following factors to you?. Number of responses: 30 responses.">
            <a:extLst>
              <a:ext uri="{FF2B5EF4-FFF2-40B4-BE49-F238E27FC236}">
                <a16:creationId xmlns:a16="http://schemas.microsoft.com/office/drawing/2014/main" id="{92B90A46-C68E-4CA8-2A3F-E4D833BDC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957693"/>
            <a:ext cx="5943600" cy="2471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Forms response chart. Question title: What is the biggest thing that would stop you from buying a handmade item online?. Number of responses: 31 responses.">
            <a:extLst>
              <a:ext uri="{FF2B5EF4-FFF2-40B4-BE49-F238E27FC236}">
                <a16:creationId xmlns:a16="http://schemas.microsoft.com/office/drawing/2014/main" id="{79BF11BD-CC21-B624-DA5E-BBD8EC6F0E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48402" y="830692"/>
            <a:ext cx="5943600" cy="269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Forms response chart. Question title: Do you think a specialized marketplace, focused only on local crafts, would be more trustworthy than a general marketplace (e.g., Daraz)?. Number of responses: 30 responses.">
            <a:extLst>
              <a:ext uri="{FF2B5EF4-FFF2-40B4-BE49-F238E27FC236}">
                <a16:creationId xmlns:a16="http://schemas.microsoft.com/office/drawing/2014/main" id="{27DF89BD-0F33-CEE6-F3F9-087558B743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329192"/>
            <a:ext cx="5943600" cy="269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Forms response chart. Question title: Do you think this type of digital marketplace can genuinely help preserve these crafts in Bangladesh?. Number of responses: 30 responses.">
            <a:extLst>
              <a:ext uri="{FF2B5EF4-FFF2-40B4-BE49-F238E27FC236}">
                <a16:creationId xmlns:a16="http://schemas.microsoft.com/office/drawing/2014/main" id="{955F534B-C61D-8D90-1016-39EA4D6699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3329193"/>
            <a:ext cx="5943600" cy="26981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238094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BE669C-11D2-9495-9020-B447D7226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F6719-BE4C-75C7-5121-FFBC324FE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5" name="Object 4">
            <a:hlinkClick r:id="" action="ppaction://ole?verb=0"/>
            <a:extLst>
              <a:ext uri="{FF2B5EF4-FFF2-40B4-BE49-F238E27FC236}">
                <a16:creationId xmlns:a16="http://schemas.microsoft.com/office/drawing/2014/main" id="{1FA62D52-8BDA-B2C5-4A9D-58E86FE7FF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7158667"/>
              </p:ext>
            </p:extLst>
          </p:nvPr>
        </p:nvGraphicFramePr>
        <p:xfrm>
          <a:off x="-62753" y="0"/>
          <a:ext cx="12254753" cy="6857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9144085" imgH="5143484" progId="PowerPoint.Show.12">
                  <p:embed/>
                </p:oleObj>
              </mc:Choice>
              <mc:Fallback>
                <p:oleObj name="Presentation" r:id="rId2" imgW="9144085" imgH="5143484" progId="PowerPoint.Show.12">
                  <p:embed/>
                  <p:pic>
                    <p:nvPicPr>
                      <p:cNvPr id="0" name="OLE substitute image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62753" y="0"/>
                        <a:ext cx="12254753" cy="6857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4841845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10C65-0A29-A7AC-14CA-55701E03E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4F71F9-9A32-505E-D25B-249FB70ED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E531D-368D-4FA0-CE98-E2732BD8D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18</a:t>
            </a:fld>
            <a:endParaRPr lang="en-US"/>
          </a:p>
        </p:txBody>
      </p:sp>
      <p:pic>
        <p:nvPicPr>
          <p:cNvPr id="5" name="Yellow and Orange Illustrated Thank You Video (1)">
            <a:hlinkClick r:id="" action="ppaction://media"/>
            <a:extLst>
              <a:ext uri="{FF2B5EF4-FFF2-40B4-BE49-F238E27FC236}">
                <a16:creationId xmlns:a16="http://schemas.microsoft.com/office/drawing/2014/main" id="{4DA805F7-1F7C-E31A-AE3C-BD979FA40F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64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46375" y="-50800"/>
            <a:ext cx="13919200" cy="6959600"/>
            <a:chOff x="0" y="0"/>
            <a:chExt cx="27838400" cy="139192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19200" cy="13919200"/>
            </a:xfrm>
            <a:custGeom>
              <a:avLst/>
              <a:gdLst/>
              <a:ahLst/>
              <a:cxnLst/>
              <a:rect l="l" t="t" r="r" b="b"/>
              <a:pathLst>
                <a:path w="13919200" h="13919200">
                  <a:moveTo>
                    <a:pt x="0" y="0"/>
                  </a:moveTo>
                  <a:lnTo>
                    <a:pt x="13919200" y="0"/>
                  </a:lnTo>
                  <a:lnTo>
                    <a:pt x="13919200" y="13919200"/>
                  </a:lnTo>
                  <a:lnTo>
                    <a:pt x="0" y="13919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8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/>
            </a:p>
          </p:txBody>
        </p:sp>
        <p:sp>
          <p:nvSpPr>
            <p:cNvPr id="4" name="Freeform 4"/>
            <p:cNvSpPr/>
            <p:nvPr/>
          </p:nvSpPr>
          <p:spPr>
            <a:xfrm flipH="1">
              <a:off x="13919200" y="0"/>
              <a:ext cx="13919200" cy="13919200"/>
            </a:xfrm>
            <a:custGeom>
              <a:avLst/>
              <a:gdLst/>
              <a:ahLst/>
              <a:cxnLst/>
              <a:rect l="l" t="t" r="r" b="b"/>
              <a:pathLst>
                <a:path w="13919200" h="13919200">
                  <a:moveTo>
                    <a:pt x="13919200" y="0"/>
                  </a:moveTo>
                  <a:lnTo>
                    <a:pt x="0" y="0"/>
                  </a:lnTo>
                  <a:lnTo>
                    <a:pt x="0" y="13919200"/>
                  </a:lnTo>
                  <a:lnTo>
                    <a:pt x="13919200" y="13919200"/>
                  </a:lnTo>
                  <a:lnTo>
                    <a:pt x="13919200" y="0"/>
                  </a:lnTo>
                  <a:close/>
                </a:path>
              </a:pathLst>
            </a:custGeom>
            <a:blipFill>
              <a:blip r:embed="rId2">
                <a:alphaModFix amt="8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85800" y="565249"/>
            <a:ext cx="10820400" cy="5606951"/>
            <a:chOff x="0" y="-47625"/>
            <a:chExt cx="4274726" cy="221509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274726" cy="2215092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332182" y="3898473"/>
            <a:ext cx="4225735" cy="132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</a:pPr>
            <a:r>
              <a:rPr lang="en-US" sz="4000" b="1" spc="13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Maysha Iqra</a:t>
            </a:r>
          </a:p>
          <a:p>
            <a:pPr algn="ctr">
              <a:lnSpc>
                <a:spcPts val="5309"/>
              </a:lnSpc>
            </a:pPr>
            <a:r>
              <a:rPr lang="en-US" sz="4000" b="1" spc="13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2023 - 1 - 60 - 152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85800" y="1872587"/>
            <a:ext cx="10820400" cy="1279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05"/>
              </a:lnSpc>
            </a:pPr>
            <a:r>
              <a:rPr lang="en-US" sz="40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Md Shafkat Faruk Khan</a:t>
            </a:r>
          </a:p>
          <a:p>
            <a:pPr algn="ctr">
              <a:lnSpc>
                <a:spcPts val="5105"/>
              </a:lnSpc>
            </a:pPr>
            <a:r>
              <a:rPr lang="en-US" sz="40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2022 - 3 - 60 - 035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63129" y="3943357"/>
            <a:ext cx="4425892" cy="1279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0"/>
              </a:lnSpc>
            </a:pPr>
            <a:r>
              <a:rPr lang="en-US" sz="4000" b="1" spc="125" err="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Uswat Fatemee</a:t>
            </a:r>
            <a:endParaRPr lang="en-US" sz="40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algn="ctr">
              <a:lnSpc>
                <a:spcPts val="5100"/>
              </a:lnSpc>
            </a:pPr>
            <a:r>
              <a:rPr lang="en-US" sz="40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2023 - 2 - 60 - 077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5800" y="666749"/>
            <a:ext cx="10820400" cy="9437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726"/>
              </a:lnSpc>
            </a:pPr>
            <a:r>
              <a:rPr lang="en-US" sz="6000" b="1" dirty="0">
                <a:solidFill>
                  <a:srgbClr val="000000"/>
                </a:solidFill>
                <a:latin typeface="Calibri Body"/>
                <a:ea typeface="Squada One"/>
                <a:cs typeface="Anek Bangla Expanded ExtraBold" pitchFamily="2" charset="0"/>
                <a:sym typeface="Squada One"/>
              </a:rPr>
              <a:t>Meet Team </a:t>
            </a:r>
            <a:r>
              <a:rPr lang="en-US" sz="6000" b="1" dirty="0" err="1">
                <a:solidFill>
                  <a:srgbClr val="000000"/>
                </a:solidFill>
                <a:latin typeface="Calibri Body"/>
                <a:ea typeface="Squada One"/>
                <a:cs typeface="Anek Bangla Expanded ExtraBold" pitchFamily="2" charset="0"/>
                <a:sym typeface="Squada One"/>
              </a:rPr>
              <a:t>ErrorGPT</a:t>
            </a:r>
            <a:endParaRPr lang="en-US" sz="6000" b="1" dirty="0">
              <a:solidFill>
                <a:srgbClr val="000000"/>
              </a:solidFill>
              <a:latin typeface="Calibri Body"/>
              <a:ea typeface="Squada One"/>
              <a:cs typeface="Anek Bangla Expanded ExtraBold" pitchFamily="2" charset="0"/>
              <a:sym typeface="Squada One"/>
            </a:endParaRPr>
          </a:p>
        </p:txBody>
      </p:sp>
      <p:sp>
        <p:nvSpPr>
          <p:cNvPr id="12" name="Freeform 12"/>
          <p:cNvSpPr/>
          <p:nvPr/>
        </p:nvSpPr>
        <p:spPr>
          <a:xfrm flipH="1" flipV="1">
            <a:off x="10689801" y="5321890"/>
            <a:ext cx="3315928" cy="3297841"/>
          </a:xfrm>
          <a:custGeom>
            <a:avLst/>
            <a:gdLst/>
            <a:ahLst/>
            <a:cxnLst/>
            <a:rect l="l" t="t" r="r" b="b"/>
            <a:pathLst>
              <a:path w="4973892" h="4946762">
                <a:moveTo>
                  <a:pt x="4973892" y="4946762"/>
                </a:moveTo>
                <a:lnTo>
                  <a:pt x="0" y="4946762"/>
                </a:lnTo>
                <a:lnTo>
                  <a:pt x="0" y="0"/>
                </a:lnTo>
                <a:lnTo>
                  <a:pt x="4973892" y="0"/>
                </a:lnTo>
                <a:lnTo>
                  <a:pt x="4973892" y="494676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3" name="Freeform 13"/>
          <p:cNvSpPr/>
          <p:nvPr/>
        </p:nvSpPr>
        <p:spPr>
          <a:xfrm rot="-5400000" flipH="1">
            <a:off x="-685800" y="5880780"/>
            <a:ext cx="2743200" cy="2154659"/>
          </a:xfrm>
          <a:custGeom>
            <a:avLst/>
            <a:gdLst/>
            <a:ahLst/>
            <a:cxnLst/>
            <a:rect l="l" t="t" r="r" b="b"/>
            <a:pathLst>
              <a:path w="4114800" h="3231988">
                <a:moveTo>
                  <a:pt x="4114800" y="0"/>
                </a:moveTo>
                <a:lnTo>
                  <a:pt x="0" y="0"/>
                </a:lnTo>
                <a:lnTo>
                  <a:pt x="0" y="3231989"/>
                </a:lnTo>
                <a:lnTo>
                  <a:pt x="4114800" y="3231989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4" name="Freeform 14"/>
          <p:cNvSpPr/>
          <p:nvPr/>
        </p:nvSpPr>
        <p:spPr>
          <a:xfrm rot="5400000" flipH="1">
            <a:off x="10134600" y="-1172580"/>
            <a:ext cx="2743200" cy="2154659"/>
          </a:xfrm>
          <a:custGeom>
            <a:avLst/>
            <a:gdLst/>
            <a:ahLst/>
            <a:cxnLst/>
            <a:rect l="l" t="t" r="r" b="b"/>
            <a:pathLst>
              <a:path w="4114800" h="3231988">
                <a:moveTo>
                  <a:pt x="4114800" y="0"/>
                </a:moveTo>
                <a:lnTo>
                  <a:pt x="0" y="0"/>
                </a:lnTo>
                <a:lnTo>
                  <a:pt x="0" y="3231988"/>
                </a:lnTo>
                <a:lnTo>
                  <a:pt x="4114800" y="3231988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-1749905" y="-1750521"/>
            <a:ext cx="3315928" cy="3297841"/>
          </a:xfrm>
          <a:custGeom>
            <a:avLst/>
            <a:gdLst/>
            <a:ahLst/>
            <a:cxnLst/>
            <a:rect l="l" t="t" r="r" b="b"/>
            <a:pathLst>
              <a:path w="4973892" h="4946762">
                <a:moveTo>
                  <a:pt x="0" y="0"/>
                </a:moveTo>
                <a:lnTo>
                  <a:pt x="4973893" y="0"/>
                </a:lnTo>
                <a:lnTo>
                  <a:pt x="4973893" y="4946762"/>
                </a:lnTo>
                <a:lnTo>
                  <a:pt x="0" y="49467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421109D-D4B8-AC01-A07C-8CE758C4B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E8C6D-BD06-477B-A0AA-184BAE017A94}" type="datetime1">
              <a:rPr lang="en-US" smtClean="0"/>
              <a:t>11/2/2025</a:t>
            </a:fld>
            <a:endParaRPr lang="en-US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2AFDDE9-E826-8CA7-4DE6-DAB100251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9F18A1F-26CD-75F8-CF35-F19D7D090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C7D5-A334-4670-836D-9C02C3540CBB}" type="datetime1">
              <a:rPr lang="en-US" smtClean="0"/>
              <a:t>11/2/2025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AB8BF1-A90C-71F1-5F31-F05C4D577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3</a:t>
            </a:fld>
            <a:endParaRPr lang="en-US"/>
          </a:p>
        </p:txBody>
      </p:sp>
      <p:pic>
        <p:nvPicPr>
          <p:cNvPr id="2" name="Orange and White Modern Company Profile Presentation">
            <a:hlinkClick r:id="" action="ppaction://media"/>
            <a:extLst>
              <a:ext uri="{FF2B5EF4-FFF2-40B4-BE49-F238E27FC236}">
                <a16:creationId xmlns:a16="http://schemas.microsoft.com/office/drawing/2014/main" id="{68E423DB-FB45-6858-9B2B-4487EE79E7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6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8978B4-A45D-C795-9803-BCB3DC524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202C7-3E78-491F-B464-280D5A1FB6EB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8EDE5-168F-9F28-1904-8F707AE23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6C7F09CA-EDE9-CF11-72DF-265A6F5CA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50087" y="0"/>
            <a:ext cx="5141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91F0E7-F480-7931-38C1-936F7F35B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2394" y="0"/>
            <a:ext cx="7212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89895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0B6C175-6DA7-E460-FE0F-F1AEB2C6A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03CA9F-6CDE-364A-AB82-E73FAACEF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46940-FC64-A27B-342A-265AAE585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1210234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latin typeface="Calibri Body"/>
                <a:ea typeface="Cambria" panose="02040503050406030204" pitchFamily="18" charset="0"/>
                <a:cs typeface="Anek Bangla Condensed SemiBold" pitchFamily="2" charset="0"/>
              </a:rPr>
              <a:t>Motivation: </a:t>
            </a:r>
            <a:r>
              <a:rPr lang="en-US" b="1">
                <a:latin typeface="Calibri Body"/>
                <a:cs typeface="Anek Bangla Condensed SemiBold" pitchFamily="2" charset="0"/>
              </a:rPr>
              <a:t>Why a Heritage Marketplace?</a:t>
            </a:r>
            <a:endParaRPr lang="en-US" b="1">
              <a:latin typeface="Calibri Body"/>
              <a:ea typeface="Cambria" panose="02040503050406030204" pitchFamily="18" charset="0"/>
              <a:cs typeface="Anek Bangla Condensed SemiBold" pitchFamily="2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D5B3C1-A3ED-0E46-F20B-305CB72C4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56955-B950-40BD-8E69-A7FF3B183D7F}" type="datetime1">
              <a:rPr lang="en-US" smtClean="0"/>
              <a:t>11/2/2025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73909B-3B9A-3248-174F-5131EC150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E59FB96-6F9A-B8B3-401F-63F62A37BE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2076113"/>
              </p:ext>
            </p:extLst>
          </p:nvPr>
        </p:nvGraphicFramePr>
        <p:xfrm>
          <a:off x="690282" y="1205754"/>
          <a:ext cx="10811435" cy="44464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086405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998B73-458D-34F3-E4E8-96B8D81F6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75765"/>
          </a:xfrm>
        </p:spPr>
        <p:txBody>
          <a:bodyPr/>
          <a:lstStyle/>
          <a:p>
            <a:pPr algn="ctr"/>
            <a:r>
              <a:rPr lang="en-US" b="1" dirty="0">
                <a:latin typeface="Calibri Body"/>
                <a:cs typeface="Anek Bangla" pitchFamily="2" charset="0"/>
              </a:rPr>
              <a:t>Gaps in the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7FDA2-11E8-CBF8-205F-9C7CC4855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D26A0-1DA0-445D-BC44-908E07FBE66F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12E31-254D-13FC-23F4-A9C48B12C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3A15E2F-FA5E-7DC9-F3E9-85569705B1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1025762"/>
              </p:ext>
            </p:extLst>
          </p:nvPr>
        </p:nvGraphicFramePr>
        <p:xfrm>
          <a:off x="0" y="398930"/>
          <a:ext cx="12192000" cy="606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6980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4="http://schemas.microsoft.com/office/powerpoint/2010/main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2982DD4D-4B3E-4E68-89CF-EC3D7E5D9E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graphicEl>
                                              <a:dgm id="{2982DD4D-4B3E-4E68-89CF-EC3D7E5D9E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graphicEl>
                                              <a:dgm id="{2982DD4D-4B3E-4E68-89CF-EC3D7E5D9E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graphicEl>
                                              <a:dgm id="{2982DD4D-4B3E-4E68-89CF-EC3D7E5D9E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C3C41173-BB72-4331-B2A8-79A0A00661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graphicEl>
                                              <a:dgm id="{C3C41173-BB72-4331-B2A8-79A0A00661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graphicEl>
                                              <a:dgm id="{C3C41173-BB72-4331-B2A8-79A0A00661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graphicEl>
                                              <a:dgm id="{C3C41173-BB72-4331-B2A8-79A0A00661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F97EF7C4-0F91-4BF6-8770-F63D816B1E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>
                                            <p:graphicEl>
                                              <a:dgm id="{F97EF7C4-0F91-4BF6-8770-F63D816B1E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>
                                            <p:graphicEl>
                                              <a:dgm id="{F97EF7C4-0F91-4BF6-8770-F63D816B1E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>
                                            <p:graphicEl>
                                              <a:dgm id="{F97EF7C4-0F91-4BF6-8770-F63D816B1E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6BB55A1-A5E2-4322-B53F-A08A7717A0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>
                                            <p:graphicEl>
                                              <a:dgm id="{E6BB55A1-A5E2-4322-B53F-A08A7717A02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>
                                            <p:graphicEl>
                                              <a:dgm id="{E6BB55A1-A5E2-4322-B53F-A08A7717A0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>
                                            <p:graphicEl>
                                              <a:dgm id="{E6BB55A1-A5E2-4322-B53F-A08A7717A0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3D930980-0A9E-4D70-BBA5-A2606001B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>
                                            <p:graphicEl>
                                              <a:dgm id="{3D930980-0A9E-4D70-BBA5-A2606001BC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graphicEl>
                                              <a:dgm id="{3D930980-0A9E-4D70-BBA5-A2606001B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>
                                            <p:graphicEl>
                                              <a:dgm id="{3D930980-0A9E-4D70-BBA5-A2606001B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837AD7D-0FCD-4B02-B1C7-16AEC743C2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">
                                            <p:graphicEl>
                                              <a:dgm id="{8837AD7D-0FCD-4B02-B1C7-16AEC743C2B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>
                                            <p:graphicEl>
                                              <a:dgm id="{8837AD7D-0FCD-4B02-B1C7-16AEC743C2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>
                                            <p:graphicEl>
                                              <a:dgm id="{8837AD7D-0FCD-4B02-B1C7-16AEC743C2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BB3257F-5C53-406E-B201-8C77FFF356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8">
                                            <p:graphicEl>
                                              <a:dgm id="{DBB3257F-5C53-406E-B201-8C77FFF3563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>
                                            <p:graphicEl>
                                              <a:dgm id="{DBB3257F-5C53-406E-B201-8C77FFF356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>
                                            <p:graphicEl>
                                              <a:dgm id="{DBB3257F-5C53-406E-B201-8C77FFF356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506E49C-7198-4018-B139-642360355E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8">
                                            <p:graphicEl>
                                              <a:dgm id="{8506E49C-7198-4018-B139-642360355E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graphicEl>
                                              <a:dgm id="{8506E49C-7198-4018-B139-642360355E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>
                                            <p:graphicEl>
                                              <a:dgm id="{8506E49C-7198-4018-B139-642360355E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359D894-E324-4903-9FD7-6E6078804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">
                                            <p:graphicEl>
                                              <a:dgm id="{8359D894-E324-4903-9FD7-6E6078804A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>
                                            <p:graphicEl>
                                              <a:dgm id="{8359D894-E324-4903-9FD7-6E6078804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>
                                            <p:graphicEl>
                                              <a:dgm id="{8359D894-E324-4903-9FD7-6E6078804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7F96A-768F-082B-33E8-0487B614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7164A-B66E-4AA7-BE13-85E0392B3E9B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CBC1AA-5191-8C63-EC00-9B10C202D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7</a:t>
            </a:fld>
            <a:endParaRPr lang="en-US"/>
          </a:p>
        </p:txBody>
      </p:sp>
      <p:pic>
        <p:nvPicPr>
          <p:cNvPr id="2" name="Orange and White Modern Company Profile Presentation (1)">
            <a:hlinkClick r:id="" action="ppaction://media"/>
            <a:extLst>
              <a:ext uri="{FF2B5EF4-FFF2-40B4-BE49-F238E27FC236}">
                <a16:creationId xmlns:a16="http://schemas.microsoft.com/office/drawing/2014/main" id="{046CF649-A44D-C505-D89E-33CC1224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199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4="http://schemas.microsoft.com/office/powerpoint/2010/main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B990F-CC36-6834-4E10-F0C5966DC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0B80A-1B21-095A-886A-895A0C524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9FCA8-B8E7-430A-86E0-8F9262214C67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C2615-6C69-9CD4-D5B9-A5921E59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134F124E-FADE-D1D9-0F22-87D3FBFCCF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1875710"/>
              </p:ext>
            </p:extLst>
          </p:nvPr>
        </p:nvGraphicFramePr>
        <p:xfrm>
          <a:off x="0" y="0"/>
          <a:ext cx="12192001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373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8F53025F-7564-4DBA-A0D4-471B06E5E0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>
                                            <p:graphicEl>
                                              <a:dgm id="{8F53025F-7564-4DBA-A0D4-471B06E5E0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>
                                            <p:graphicEl>
                                              <a:dgm id="{8F53025F-7564-4DBA-A0D4-471B06E5E0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>
                                            <p:graphicEl>
                                              <a:dgm id="{8F53025F-7564-4DBA-A0D4-471B06E5E0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6BE3CFB7-2AC1-4C6A-B438-C6F560024A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>
                                            <p:graphicEl>
                                              <a:dgm id="{6BE3CFB7-2AC1-4C6A-B438-C6F560024A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>
                                            <p:graphicEl>
                                              <a:dgm id="{6BE3CFB7-2AC1-4C6A-B438-C6F560024A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graphicEl>
                                              <a:dgm id="{6BE3CFB7-2AC1-4C6A-B438-C6F560024A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EE14F55D-9085-438A-991E-CF302684F8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>
                                            <p:graphicEl>
                                              <a:dgm id="{EE14F55D-9085-438A-991E-CF302684F8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>
                                            <p:graphicEl>
                                              <a:dgm id="{EE14F55D-9085-438A-991E-CF302684F8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graphicEl>
                                              <a:dgm id="{EE14F55D-9085-438A-991E-CF302684F8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62491FAE-D904-4714-A8AA-E2E3AC7DAC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>
                                            <p:graphicEl>
                                              <a:dgm id="{62491FAE-D904-4714-A8AA-E2E3AC7DAC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>
                                            <p:graphicEl>
                                              <a:dgm id="{62491FAE-D904-4714-A8AA-E2E3AC7DAC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>
                                            <p:graphicEl>
                                              <a:dgm id="{62491FAE-D904-4714-A8AA-E2E3AC7DAC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2CB78DE8-3014-4870-B50C-0DE2232D57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>
                                            <p:graphicEl>
                                              <a:dgm id="{2CB78DE8-3014-4870-B50C-0DE2232D57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>
                                            <p:graphicEl>
                                              <a:dgm id="{2CB78DE8-3014-4870-B50C-0DE2232D57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graphicEl>
                                              <a:dgm id="{2CB78DE8-3014-4870-B50C-0DE2232D576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C82509F7-19E5-4EE5-8BB7-0FC9AC2E9C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>
                                            <p:graphicEl>
                                              <a:dgm id="{C82509F7-19E5-4EE5-8BB7-0FC9AC2E9C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>
                                            <p:graphicEl>
                                              <a:dgm id="{C82509F7-19E5-4EE5-8BB7-0FC9AC2E9C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>
                                            <p:graphicEl>
                                              <a:dgm id="{C82509F7-19E5-4EE5-8BB7-0FC9AC2E9C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C9F6DAB1-1C69-4FB6-B6EE-E2C05770C3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">
                                            <p:graphicEl>
                                              <a:dgm id="{C9F6DAB1-1C69-4FB6-B6EE-E2C05770C3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">
                                            <p:graphicEl>
                                              <a:dgm id="{C9F6DAB1-1C69-4FB6-B6EE-E2C05770C3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">
                                            <p:graphicEl>
                                              <a:dgm id="{C9F6DAB1-1C69-4FB6-B6EE-E2C05770C3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B32FA039-E2BC-4DF9-B376-CA3D6EB444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>
                                            <p:graphicEl>
                                              <a:dgm id="{B32FA039-E2BC-4DF9-B376-CA3D6EB444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>
                                            <p:graphicEl>
                                              <a:dgm id="{B32FA039-E2BC-4DF9-B376-CA3D6EB444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>
                                            <p:graphicEl>
                                              <a:dgm id="{B32FA039-E2BC-4DF9-B376-CA3D6EB444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8DB6217E-120A-462D-80BC-D3E0A77094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">
                                            <p:graphicEl>
                                              <a:dgm id="{8DB6217E-120A-462D-80BC-D3E0A77094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">
                                            <p:graphicEl>
                                              <a:dgm id="{8DB6217E-120A-462D-80BC-D3E0A77094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>
                                            <p:graphicEl>
                                              <a:dgm id="{8DB6217E-120A-462D-80BC-D3E0A77094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D2108C60-62DC-4D77-A076-E4DD749160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2">
                                            <p:graphicEl>
                                              <a:dgm id="{D2108C60-62DC-4D77-A076-E4DD749160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">
                                            <p:graphicEl>
                                              <a:dgm id="{D2108C60-62DC-4D77-A076-E4DD749160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">
                                            <p:graphicEl>
                                              <a:dgm id="{D2108C60-62DC-4D77-A076-E4DD749160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2E0E7F5B-E4AC-4FA8-AA5A-7E8FCCA642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">
                                            <p:graphicEl>
                                              <a:dgm id="{2E0E7F5B-E4AC-4FA8-AA5A-7E8FCCA642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">
                                            <p:graphicEl>
                                              <a:dgm id="{2E0E7F5B-E4AC-4FA8-AA5A-7E8FCCA642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">
                                            <p:graphicEl>
                                              <a:dgm id="{2E0E7F5B-E4AC-4FA8-AA5A-7E8FCCA642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0E5011AF-6C6B-4923-9D5F-C2966868AE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2">
                                            <p:graphicEl>
                                              <a:dgm id="{0E5011AF-6C6B-4923-9D5F-C2966868AE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2">
                                            <p:graphicEl>
                                              <a:dgm id="{0E5011AF-6C6B-4923-9D5F-C2966868AE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2">
                                            <p:graphicEl>
                                              <a:dgm id="{0E5011AF-6C6B-4923-9D5F-C2966868AE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89C97C3-33CD-9DED-16ED-FFD758830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2DDFC0F-0FD9-4948-7A07-40BB2C54A0C9}"/>
              </a:ext>
            </a:extLst>
          </p:cNvPr>
          <p:cNvSpPr/>
          <p:nvPr/>
        </p:nvSpPr>
        <p:spPr>
          <a:xfrm>
            <a:off x="4572000" y="1470229"/>
            <a:ext cx="7620000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Local Artisan E-Marketplace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4374811-9F21-B9DE-EA76-0D09E8D21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9" y="2519081"/>
            <a:ext cx="7619999" cy="4338919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b="1"/>
              <a:t>Team ErrorGPT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Md Shafkat Faruk Khan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2022 - 3 - 60 - 035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US" sz="20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        Uswat Fatemee		</a:t>
            </a:r>
            <a:r>
              <a:rPr lang="en-US" sz="2400" b="1" spc="13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Maysha Iqra</a:t>
            </a:r>
            <a:endParaRPr lang="en-US" sz="24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      2023 - 2 - 60 - 077	      </a:t>
            </a:r>
            <a:r>
              <a:rPr lang="en-US" sz="2400" b="1" spc="13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2023 - 1 - 60 - 152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0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957FB8-37AB-7114-3F52-FCD1A86A4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D9CA-90C0-49A9-A81D-7B0276C8ECCE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199242-811A-3B99-35A3-9BA664600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69665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6.0.36"/>
  <p:tag name="AS_OS" val="Microsoft Windows NT 10.0.20348.0"/>
  <p:tag name="AS_RELEASE_DATE" val="2025.01.14"/>
  <p:tag name="AS_TITLE" val="Aspose.Slides for .NET6"/>
  <p:tag name="AS_VERSION" val="25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821</Words>
  <Application>Microsoft Office PowerPoint</Application>
  <PresentationFormat>Widescreen</PresentationFormat>
  <Paragraphs>144</Paragraphs>
  <Slides>18</Slides>
  <Notes>2</Notes>
  <HiddenSlides>0</HiddenSlides>
  <MMClips>5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Anek Bangla</vt:lpstr>
      <vt:lpstr>Arial</vt:lpstr>
      <vt:lpstr>Calibri</vt:lpstr>
      <vt:lpstr>Calibri Body</vt:lpstr>
      <vt:lpstr>Calibri Light</vt:lpstr>
      <vt:lpstr>Cambria</vt:lpstr>
      <vt:lpstr>Helvetica World</vt:lpstr>
      <vt:lpstr>Office Theme</vt:lpstr>
      <vt:lpstr>Office Theme</vt:lpstr>
      <vt:lpstr>Presentation</vt:lpstr>
      <vt:lpstr>PowerPoint Presentation</vt:lpstr>
      <vt:lpstr>PowerPoint Presentation</vt:lpstr>
      <vt:lpstr>PowerPoint Presentation</vt:lpstr>
      <vt:lpstr>PowerPoint Presentation</vt:lpstr>
      <vt:lpstr>Motivation: Why a Heritage Marketplace?</vt:lpstr>
      <vt:lpstr>Gaps in the System</vt:lpstr>
      <vt:lpstr>PowerPoint Presentation</vt:lpstr>
      <vt:lpstr>PowerPoint Presentation</vt:lpstr>
      <vt:lpstr>PowerPoint Presentation</vt:lpstr>
      <vt:lpstr>PowerPoint Presentation</vt:lpstr>
      <vt:lpstr>Types of Stakeholders</vt:lpstr>
      <vt:lpstr>PowerPoint Presentation</vt:lpstr>
      <vt:lpstr>Functional Requirements</vt:lpstr>
      <vt:lpstr>Survey Data</vt:lpstr>
      <vt:lpstr>Non-Functional Requirements</vt:lpstr>
      <vt:lpstr>Survey Data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NIloy Khan</dc:creator>
  <cp:lastModifiedBy>NIloy Khan</cp:lastModifiedBy>
  <cp:revision>24</cp:revision>
  <dcterms:created xsi:type="dcterms:W3CDTF">2025-10-23T19:18:11Z</dcterms:created>
  <dcterms:modified xsi:type="dcterms:W3CDTF">2025-11-01T19:06:13Z</dcterms:modified>
</cp:coreProperties>
</file>

<file path=docProps/thumbnail.jpeg>
</file>